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20"/>
  </p:notesMasterIdLst>
  <p:sldIdLst>
    <p:sldId id="912" r:id="rId5"/>
    <p:sldId id="913" r:id="rId6"/>
    <p:sldId id="914" r:id="rId7"/>
    <p:sldId id="928" r:id="rId8"/>
    <p:sldId id="696" r:id="rId9"/>
    <p:sldId id="697" r:id="rId10"/>
    <p:sldId id="698" r:id="rId11"/>
    <p:sldId id="492" r:id="rId12"/>
    <p:sldId id="920" r:id="rId13"/>
    <p:sldId id="921" r:id="rId14"/>
    <p:sldId id="930" r:id="rId15"/>
    <p:sldId id="926" r:id="rId16"/>
    <p:sldId id="925" r:id="rId17"/>
    <p:sldId id="927" r:id="rId18"/>
    <p:sldId id="477"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A0B"/>
    <a:srgbClr val="ED7004"/>
    <a:srgbClr val="2CB5B5"/>
    <a:srgbClr val="003283"/>
    <a:srgbClr val="004A86"/>
    <a:srgbClr val="ABB7B2"/>
    <a:srgbClr val="003B75"/>
    <a:srgbClr val="81A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1EAE8-0E4E-44C4-8499-E10FF7D6C6A1}" v="26" dt="2023-10-30T12:33:31.896"/>
    <p1510:client id="{E45C8082-9A0B-42B6-A812-FCDF07CF966A}" v="26" dt="2023-10-30T12:41:23.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4660"/>
  </p:normalViewPr>
  <p:slideViewPr>
    <p:cSldViewPr showGuides="1">
      <p:cViewPr varScale="1">
        <p:scale>
          <a:sx n="88" d="100"/>
          <a:sy n="88" d="100"/>
        </p:scale>
        <p:origin x="96" y="9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D1E8D-8024-4B00-8BB1-AC3F2E9A395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b-NO"/>
        </a:p>
      </dgm:t>
    </dgm:pt>
    <dgm:pt modelId="{7FD2B9ED-F19D-420F-A6C7-6246E87E133C}">
      <dgm:prSet phldrT="[Tekst]"/>
      <dgm:spPr/>
      <dgm:t>
        <a:bodyPr/>
        <a:lstStyle/>
        <a:p>
          <a:r>
            <a:rPr lang="nb-NO"/>
            <a:t>Kanseller/flytt timer</a:t>
          </a:r>
          <a:br>
            <a:rPr lang="nb-NO"/>
          </a:br>
          <a:r>
            <a:rPr lang="nb-NO"/>
            <a:t>Direkte eller som melding til helsepersonell</a:t>
          </a:r>
        </a:p>
      </dgm:t>
    </dgm:pt>
    <dgm:pt modelId="{24C97992-50C3-4B43-8ADC-7716FEE552F1}" type="parTrans" cxnId="{A1571DEA-5816-4DD1-9F9C-E3B2B3AF2B92}">
      <dgm:prSet/>
      <dgm:spPr/>
      <dgm:t>
        <a:bodyPr/>
        <a:lstStyle/>
        <a:p>
          <a:endParaRPr lang="nb-NO"/>
        </a:p>
      </dgm:t>
    </dgm:pt>
    <dgm:pt modelId="{0121574F-82F0-49B0-AF8B-8F359DCBED54}" type="sibTrans" cxnId="{A1571DEA-5816-4DD1-9F9C-E3B2B3AF2B92}">
      <dgm:prSet/>
      <dgm:spPr/>
      <dgm:t>
        <a:bodyPr/>
        <a:lstStyle/>
        <a:p>
          <a:endParaRPr lang="nb-NO"/>
        </a:p>
      </dgm:t>
    </dgm:pt>
    <dgm:pt modelId="{60A6D769-D226-4F4D-B944-DCFF2B1ABB62}">
      <dgm:prSet phldrT="[Tekst]"/>
      <dgm:spPr/>
      <dgm:t>
        <a:bodyPr/>
        <a:lstStyle/>
        <a:p>
          <a:r>
            <a:rPr lang="nb-NO"/>
            <a:t>Timebestilling for de vi ikke kjenner</a:t>
          </a:r>
          <a:br>
            <a:rPr lang="nb-NO"/>
          </a:br>
          <a:r>
            <a:rPr lang="nb-NO"/>
            <a:t>(Åpen timebestilling)</a:t>
          </a:r>
        </a:p>
      </dgm:t>
    </dgm:pt>
    <dgm:pt modelId="{ED405A87-BA2D-4798-AFD4-6EB7FB83D125}" type="parTrans" cxnId="{5545DB7B-0525-443B-8F8D-D1FA9317F012}">
      <dgm:prSet/>
      <dgm:spPr/>
      <dgm:t>
        <a:bodyPr/>
        <a:lstStyle/>
        <a:p>
          <a:endParaRPr lang="nb-NO"/>
        </a:p>
      </dgm:t>
    </dgm:pt>
    <dgm:pt modelId="{571F763F-1503-48C9-B46C-F6EFC38D0164}" type="sibTrans" cxnId="{5545DB7B-0525-443B-8F8D-D1FA9317F012}">
      <dgm:prSet/>
      <dgm:spPr/>
      <dgm:t>
        <a:bodyPr/>
        <a:lstStyle/>
        <a:p>
          <a:endParaRPr lang="nb-NO"/>
        </a:p>
      </dgm:t>
    </dgm:pt>
    <dgm:pt modelId="{7B749AF2-5A91-4E2E-8960-75F05FC23D2F}">
      <dgm:prSet phldrT="[Tekst]"/>
      <dgm:spPr/>
      <dgm:t>
        <a:bodyPr/>
        <a:lstStyle/>
        <a:p>
          <a:r>
            <a:rPr lang="nb-NO"/>
            <a:t>Timebestilling for de vi kjenner</a:t>
          </a:r>
          <a:br>
            <a:rPr lang="nb-NO"/>
          </a:br>
          <a:r>
            <a:rPr lang="nb-NO"/>
            <a:t>(Direkte timebestilling)</a:t>
          </a:r>
        </a:p>
      </dgm:t>
    </dgm:pt>
    <dgm:pt modelId="{E91274CD-46CA-451F-8782-A033E774E45F}" type="parTrans" cxnId="{683EB875-34F6-4AB1-8575-DFB1DF0F5ED5}">
      <dgm:prSet/>
      <dgm:spPr/>
      <dgm:t>
        <a:bodyPr/>
        <a:lstStyle/>
        <a:p>
          <a:endParaRPr lang="nb-NO"/>
        </a:p>
      </dgm:t>
    </dgm:pt>
    <dgm:pt modelId="{3ECFCEC2-51DA-4C5C-AB9E-73E42EC08213}" type="sibTrans" cxnId="{683EB875-34F6-4AB1-8575-DFB1DF0F5ED5}">
      <dgm:prSet/>
      <dgm:spPr/>
      <dgm:t>
        <a:bodyPr/>
        <a:lstStyle/>
        <a:p>
          <a:endParaRPr lang="nb-NO"/>
        </a:p>
      </dgm:t>
    </dgm:pt>
    <dgm:pt modelId="{8AE3959C-ED67-454D-A99B-7A69925C7207}">
      <dgm:prSet phldrT="[Tekst]"/>
      <dgm:spPr/>
      <dgm:t>
        <a:bodyPr/>
        <a:lstStyle/>
        <a:p>
          <a:r>
            <a:rPr lang="nb-NO"/>
            <a:t>E-innsjekking</a:t>
          </a:r>
        </a:p>
      </dgm:t>
    </dgm:pt>
    <dgm:pt modelId="{501CBD8C-75BD-43E2-9FBD-C05D30EA7B10}" type="parTrans" cxnId="{050F3132-80C3-43D0-B7F7-29D9FCD161CD}">
      <dgm:prSet/>
      <dgm:spPr/>
      <dgm:t>
        <a:bodyPr/>
        <a:lstStyle/>
        <a:p>
          <a:endParaRPr lang="nb-NO"/>
        </a:p>
      </dgm:t>
    </dgm:pt>
    <dgm:pt modelId="{3F061BFD-498E-4F67-9C6B-D6A11E293E33}" type="sibTrans" cxnId="{050F3132-80C3-43D0-B7F7-29D9FCD161CD}">
      <dgm:prSet/>
      <dgm:spPr/>
      <dgm:t>
        <a:bodyPr/>
        <a:lstStyle/>
        <a:p>
          <a:endParaRPr lang="nb-NO"/>
        </a:p>
      </dgm:t>
    </dgm:pt>
    <dgm:pt modelId="{AAC23E1A-5C6C-403B-A7DB-26AAD6E30E81}">
      <dgm:prSet phldrT="[Tekst]"/>
      <dgm:spPr/>
      <dgm:t>
        <a:bodyPr/>
        <a:lstStyle/>
        <a:p>
          <a:r>
            <a:rPr lang="nb-NO"/>
            <a:t>Ventekø «Fast pass»</a:t>
          </a:r>
          <a:br>
            <a:rPr lang="nb-NO"/>
          </a:br>
          <a:r>
            <a:rPr lang="nb-NO"/>
            <a:t>For de som ønsker tilbud om tidligere time</a:t>
          </a:r>
        </a:p>
      </dgm:t>
    </dgm:pt>
    <dgm:pt modelId="{97785F16-0FAF-40AB-B1D8-7AADB9416716}" type="parTrans" cxnId="{10B2AB15-CCC4-48BB-9CC0-DC28D31E9441}">
      <dgm:prSet/>
      <dgm:spPr/>
      <dgm:t>
        <a:bodyPr/>
        <a:lstStyle/>
        <a:p>
          <a:endParaRPr lang="nb-NO"/>
        </a:p>
      </dgm:t>
    </dgm:pt>
    <dgm:pt modelId="{C6C51864-2564-4551-981F-49A62CCCA4DA}" type="sibTrans" cxnId="{10B2AB15-CCC4-48BB-9CC0-DC28D31E9441}">
      <dgm:prSet/>
      <dgm:spPr/>
      <dgm:t>
        <a:bodyPr/>
        <a:lstStyle/>
        <a:p>
          <a:endParaRPr lang="nb-NO"/>
        </a:p>
      </dgm:t>
    </dgm:pt>
    <dgm:pt modelId="{B21B9394-D0EA-429C-BA48-2182F6AC727F}">
      <dgm:prSet phldrT="[Tekst]"/>
      <dgm:spPr/>
      <dgm:t>
        <a:bodyPr/>
        <a:lstStyle/>
        <a:p>
          <a:r>
            <a:rPr lang="nb-NO"/>
            <a:t>Timer over video</a:t>
          </a:r>
        </a:p>
      </dgm:t>
    </dgm:pt>
    <dgm:pt modelId="{5EFA9A9D-BCBA-43EF-BC43-757857576F95}" type="parTrans" cxnId="{D02136ED-8ABB-4CAC-AA24-130A11A18E6F}">
      <dgm:prSet/>
      <dgm:spPr/>
      <dgm:t>
        <a:bodyPr/>
        <a:lstStyle/>
        <a:p>
          <a:endParaRPr lang="nb-NO"/>
        </a:p>
      </dgm:t>
    </dgm:pt>
    <dgm:pt modelId="{26BDE9A4-38F9-4A3A-901B-6CE84F45BF45}" type="sibTrans" cxnId="{D02136ED-8ABB-4CAC-AA24-130A11A18E6F}">
      <dgm:prSet/>
      <dgm:spPr/>
      <dgm:t>
        <a:bodyPr/>
        <a:lstStyle/>
        <a:p>
          <a:endParaRPr lang="nb-NO"/>
        </a:p>
      </dgm:t>
    </dgm:pt>
    <dgm:pt modelId="{2E647382-5205-40CF-9086-614FA2FE3112}" type="pres">
      <dgm:prSet presAssocID="{D41D1E8D-8024-4B00-8BB1-AC3F2E9A3950}" presName="Name0" presStyleCnt="0">
        <dgm:presLayoutVars>
          <dgm:dir/>
          <dgm:resizeHandles val="exact"/>
        </dgm:presLayoutVars>
      </dgm:prSet>
      <dgm:spPr/>
    </dgm:pt>
    <dgm:pt modelId="{0E08DE1A-3F7B-4E93-8877-2C4F759EB4D1}" type="pres">
      <dgm:prSet presAssocID="{7FD2B9ED-F19D-420F-A6C7-6246E87E133C}" presName="compNode" presStyleCnt="0"/>
      <dgm:spPr/>
    </dgm:pt>
    <dgm:pt modelId="{FE60E99B-C455-4C09-B864-96D939F0D5C1}" type="pres">
      <dgm:prSet presAssocID="{7FD2B9ED-F19D-420F-A6C7-6246E87E133C}" presName="pict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E5B0AF6E-1A32-4460-AC4F-17D6BA5EE666}" type="pres">
      <dgm:prSet presAssocID="{7FD2B9ED-F19D-420F-A6C7-6246E87E133C}" presName="textRect" presStyleLbl="revTx" presStyleIdx="0" presStyleCnt="6">
        <dgm:presLayoutVars>
          <dgm:bulletEnabled val="1"/>
        </dgm:presLayoutVars>
      </dgm:prSet>
      <dgm:spPr/>
    </dgm:pt>
    <dgm:pt modelId="{922EEBC3-29E8-4222-BF5F-C2AE1865E877}" type="pres">
      <dgm:prSet presAssocID="{0121574F-82F0-49B0-AF8B-8F359DCBED54}" presName="sibTrans" presStyleLbl="sibTrans2D1" presStyleIdx="0" presStyleCnt="0"/>
      <dgm:spPr/>
    </dgm:pt>
    <dgm:pt modelId="{E986A0E5-3010-41FB-92DF-A43ACC3D3042}" type="pres">
      <dgm:prSet presAssocID="{AAC23E1A-5C6C-403B-A7DB-26AAD6E30E81}" presName="compNode" presStyleCnt="0"/>
      <dgm:spPr/>
    </dgm:pt>
    <dgm:pt modelId="{079539B1-5B6F-4117-AA43-22894404CB54}" type="pres">
      <dgm:prSet presAssocID="{AAC23E1A-5C6C-403B-A7DB-26AAD6E30E81}"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4A09183E-4027-464A-A26F-A2D6A6B5E290}" type="pres">
      <dgm:prSet presAssocID="{AAC23E1A-5C6C-403B-A7DB-26AAD6E30E81}" presName="textRect" presStyleLbl="revTx" presStyleIdx="1" presStyleCnt="6">
        <dgm:presLayoutVars>
          <dgm:bulletEnabled val="1"/>
        </dgm:presLayoutVars>
      </dgm:prSet>
      <dgm:spPr/>
    </dgm:pt>
    <dgm:pt modelId="{406685E0-7ADD-4581-9F4C-E639E3E33DB6}" type="pres">
      <dgm:prSet presAssocID="{C6C51864-2564-4551-981F-49A62CCCA4DA}" presName="sibTrans" presStyleLbl="sibTrans2D1" presStyleIdx="0" presStyleCnt="0"/>
      <dgm:spPr/>
    </dgm:pt>
    <dgm:pt modelId="{9F23B733-078C-471E-A8BD-7A3F0E20A577}" type="pres">
      <dgm:prSet presAssocID="{B21B9394-D0EA-429C-BA48-2182F6AC727F}" presName="compNode" presStyleCnt="0"/>
      <dgm:spPr/>
    </dgm:pt>
    <dgm:pt modelId="{830FD5BA-0B3A-4210-A8D0-529C15878BA6}" type="pres">
      <dgm:prSet presAssocID="{B21B9394-D0EA-429C-BA48-2182F6AC727F}"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A1FC782D-714E-4C1C-B339-BC539ECF2D1F}" type="pres">
      <dgm:prSet presAssocID="{B21B9394-D0EA-429C-BA48-2182F6AC727F}" presName="textRect" presStyleLbl="revTx" presStyleIdx="2" presStyleCnt="6">
        <dgm:presLayoutVars>
          <dgm:bulletEnabled val="1"/>
        </dgm:presLayoutVars>
      </dgm:prSet>
      <dgm:spPr/>
    </dgm:pt>
    <dgm:pt modelId="{D5B48B4D-0E85-4670-BFC6-0AA47A0234FE}" type="pres">
      <dgm:prSet presAssocID="{26BDE9A4-38F9-4A3A-901B-6CE84F45BF45}" presName="sibTrans" presStyleLbl="sibTrans2D1" presStyleIdx="0" presStyleCnt="0"/>
      <dgm:spPr/>
    </dgm:pt>
    <dgm:pt modelId="{F10D47BB-0829-4632-B349-21DDE741B5AC}" type="pres">
      <dgm:prSet presAssocID="{60A6D769-D226-4F4D-B944-DCFF2B1ABB62}" presName="compNode" presStyleCnt="0"/>
      <dgm:spPr/>
    </dgm:pt>
    <dgm:pt modelId="{DE88ECD3-79F3-4B45-896F-5CCD73A5A7B9}" type="pres">
      <dgm:prSet presAssocID="{60A6D769-D226-4F4D-B944-DCFF2B1ABB62}" presName="pictRect" presStyleLbl="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2000" b="-22000"/>
          </a:stretch>
        </a:blipFill>
      </dgm:spPr>
    </dgm:pt>
    <dgm:pt modelId="{75C9639F-3706-4C02-9270-59FC079DCFE2}" type="pres">
      <dgm:prSet presAssocID="{60A6D769-D226-4F4D-B944-DCFF2B1ABB62}" presName="textRect" presStyleLbl="revTx" presStyleIdx="3" presStyleCnt="6">
        <dgm:presLayoutVars>
          <dgm:bulletEnabled val="1"/>
        </dgm:presLayoutVars>
      </dgm:prSet>
      <dgm:spPr/>
    </dgm:pt>
    <dgm:pt modelId="{9076C292-67A7-4E26-AC4D-E3E644EDF5B1}" type="pres">
      <dgm:prSet presAssocID="{571F763F-1503-48C9-B46C-F6EFC38D0164}" presName="sibTrans" presStyleLbl="sibTrans2D1" presStyleIdx="0" presStyleCnt="0"/>
      <dgm:spPr/>
    </dgm:pt>
    <dgm:pt modelId="{002C351E-503D-4851-BA39-AE9F95F40C0B}" type="pres">
      <dgm:prSet presAssocID="{7B749AF2-5A91-4E2E-8960-75F05FC23D2F}" presName="compNode" presStyleCnt="0"/>
      <dgm:spPr/>
    </dgm:pt>
    <dgm:pt modelId="{DF8796EE-4D23-4A4A-AF00-1BD3A41AA730}" type="pres">
      <dgm:prSet presAssocID="{7B749AF2-5A91-4E2E-8960-75F05FC23D2F}" presName="pictRect" presStyleLbl="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2000" b="-22000"/>
          </a:stretch>
        </a:blipFill>
      </dgm:spPr>
    </dgm:pt>
    <dgm:pt modelId="{6585F438-F372-4C73-97D6-36C13EB3C6B2}" type="pres">
      <dgm:prSet presAssocID="{7B749AF2-5A91-4E2E-8960-75F05FC23D2F}" presName="textRect" presStyleLbl="revTx" presStyleIdx="4" presStyleCnt="6">
        <dgm:presLayoutVars>
          <dgm:bulletEnabled val="1"/>
        </dgm:presLayoutVars>
      </dgm:prSet>
      <dgm:spPr/>
    </dgm:pt>
    <dgm:pt modelId="{71E2E3A3-3B3B-47DB-BEBC-11CF9AB00CD9}" type="pres">
      <dgm:prSet presAssocID="{3ECFCEC2-51DA-4C5C-AB9E-73E42EC08213}" presName="sibTrans" presStyleLbl="sibTrans2D1" presStyleIdx="0" presStyleCnt="0"/>
      <dgm:spPr/>
    </dgm:pt>
    <dgm:pt modelId="{2EBA6071-F7DB-4D22-A7FA-5539299F288D}" type="pres">
      <dgm:prSet presAssocID="{8AE3959C-ED67-454D-A99B-7A69925C7207}" presName="compNode" presStyleCnt="0"/>
      <dgm:spPr/>
    </dgm:pt>
    <dgm:pt modelId="{B940E59F-89A4-4EE7-B65C-C7AF7AE30FC9}" type="pres">
      <dgm:prSet presAssocID="{8AE3959C-ED67-454D-A99B-7A69925C7207}"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29000" b="-29000"/>
          </a:stretch>
        </a:blipFill>
      </dgm:spPr>
    </dgm:pt>
    <dgm:pt modelId="{0C61ADC5-FD49-4824-B650-632E007195C6}" type="pres">
      <dgm:prSet presAssocID="{8AE3959C-ED67-454D-A99B-7A69925C7207}" presName="textRect" presStyleLbl="revTx" presStyleIdx="5" presStyleCnt="6">
        <dgm:presLayoutVars>
          <dgm:bulletEnabled val="1"/>
        </dgm:presLayoutVars>
      </dgm:prSet>
      <dgm:spPr/>
    </dgm:pt>
  </dgm:ptLst>
  <dgm:cxnLst>
    <dgm:cxn modelId="{7EA30E14-3800-4297-8D86-352DA5864118}" type="presOf" srcId="{D41D1E8D-8024-4B00-8BB1-AC3F2E9A3950}" destId="{2E647382-5205-40CF-9086-614FA2FE3112}" srcOrd="0" destOrd="0" presId="urn:microsoft.com/office/officeart/2005/8/layout/pList1"/>
    <dgm:cxn modelId="{10B2AB15-CCC4-48BB-9CC0-DC28D31E9441}" srcId="{D41D1E8D-8024-4B00-8BB1-AC3F2E9A3950}" destId="{AAC23E1A-5C6C-403B-A7DB-26AAD6E30E81}" srcOrd="1" destOrd="0" parTransId="{97785F16-0FAF-40AB-B1D8-7AADB9416716}" sibTransId="{C6C51864-2564-4551-981F-49A62CCCA4DA}"/>
    <dgm:cxn modelId="{B8EF5C1A-EDF6-4557-A5F7-EDF071322F98}" type="presOf" srcId="{8AE3959C-ED67-454D-A99B-7A69925C7207}" destId="{0C61ADC5-FD49-4824-B650-632E007195C6}" srcOrd="0" destOrd="0" presId="urn:microsoft.com/office/officeart/2005/8/layout/pList1"/>
    <dgm:cxn modelId="{050F3132-80C3-43D0-B7F7-29D9FCD161CD}" srcId="{D41D1E8D-8024-4B00-8BB1-AC3F2E9A3950}" destId="{8AE3959C-ED67-454D-A99B-7A69925C7207}" srcOrd="5" destOrd="0" parTransId="{501CBD8C-75BD-43E2-9FBD-C05D30EA7B10}" sibTransId="{3F061BFD-498E-4F67-9C6B-D6A11E293E33}"/>
    <dgm:cxn modelId="{EF053E39-15AF-4FD3-8AB8-F5FF4ACA38DD}" type="presOf" srcId="{60A6D769-D226-4F4D-B944-DCFF2B1ABB62}" destId="{75C9639F-3706-4C02-9270-59FC079DCFE2}" srcOrd="0" destOrd="0" presId="urn:microsoft.com/office/officeart/2005/8/layout/pList1"/>
    <dgm:cxn modelId="{7DC22C3C-392F-4763-A81F-2CFC117465AB}" type="presOf" srcId="{7FD2B9ED-F19D-420F-A6C7-6246E87E133C}" destId="{E5B0AF6E-1A32-4460-AC4F-17D6BA5EE666}" srcOrd="0" destOrd="0" presId="urn:microsoft.com/office/officeart/2005/8/layout/pList1"/>
    <dgm:cxn modelId="{B3005754-7909-47B8-9C7D-AAE7589983BF}" type="presOf" srcId="{3ECFCEC2-51DA-4C5C-AB9E-73E42EC08213}" destId="{71E2E3A3-3B3B-47DB-BEBC-11CF9AB00CD9}" srcOrd="0" destOrd="0" presId="urn:microsoft.com/office/officeart/2005/8/layout/pList1"/>
    <dgm:cxn modelId="{683EB875-34F6-4AB1-8575-DFB1DF0F5ED5}" srcId="{D41D1E8D-8024-4B00-8BB1-AC3F2E9A3950}" destId="{7B749AF2-5A91-4E2E-8960-75F05FC23D2F}" srcOrd="4" destOrd="0" parTransId="{E91274CD-46CA-451F-8782-A033E774E45F}" sibTransId="{3ECFCEC2-51DA-4C5C-AB9E-73E42EC08213}"/>
    <dgm:cxn modelId="{FF0B4A76-5E7D-4AF0-950D-88D8147A3EAB}" type="presOf" srcId="{C6C51864-2564-4551-981F-49A62CCCA4DA}" destId="{406685E0-7ADD-4581-9F4C-E639E3E33DB6}" srcOrd="0" destOrd="0" presId="urn:microsoft.com/office/officeart/2005/8/layout/pList1"/>
    <dgm:cxn modelId="{5545DB7B-0525-443B-8F8D-D1FA9317F012}" srcId="{D41D1E8D-8024-4B00-8BB1-AC3F2E9A3950}" destId="{60A6D769-D226-4F4D-B944-DCFF2B1ABB62}" srcOrd="3" destOrd="0" parTransId="{ED405A87-BA2D-4798-AFD4-6EB7FB83D125}" sibTransId="{571F763F-1503-48C9-B46C-F6EFC38D0164}"/>
    <dgm:cxn modelId="{DE9CAE93-BBD9-4F35-BEDA-103348657781}" type="presOf" srcId="{7B749AF2-5A91-4E2E-8960-75F05FC23D2F}" destId="{6585F438-F372-4C73-97D6-36C13EB3C6B2}" srcOrd="0" destOrd="0" presId="urn:microsoft.com/office/officeart/2005/8/layout/pList1"/>
    <dgm:cxn modelId="{8AAD40BB-82D1-48F5-A2C5-3CB31BF2715D}" type="presOf" srcId="{B21B9394-D0EA-429C-BA48-2182F6AC727F}" destId="{A1FC782D-714E-4C1C-B339-BC539ECF2D1F}" srcOrd="0" destOrd="0" presId="urn:microsoft.com/office/officeart/2005/8/layout/pList1"/>
    <dgm:cxn modelId="{932F6ED3-F46C-4857-BE41-1D0B056D2623}" type="presOf" srcId="{AAC23E1A-5C6C-403B-A7DB-26AAD6E30E81}" destId="{4A09183E-4027-464A-A26F-A2D6A6B5E290}" srcOrd="0" destOrd="0" presId="urn:microsoft.com/office/officeart/2005/8/layout/pList1"/>
    <dgm:cxn modelId="{B3125DD4-EFAE-409D-BF7B-6C28A92671BD}" type="presOf" srcId="{0121574F-82F0-49B0-AF8B-8F359DCBED54}" destId="{922EEBC3-29E8-4222-BF5F-C2AE1865E877}" srcOrd="0" destOrd="0" presId="urn:microsoft.com/office/officeart/2005/8/layout/pList1"/>
    <dgm:cxn modelId="{E59C2BE1-F26A-4894-B2D0-DEFEA66DEF49}" type="presOf" srcId="{26BDE9A4-38F9-4A3A-901B-6CE84F45BF45}" destId="{D5B48B4D-0E85-4670-BFC6-0AA47A0234FE}" srcOrd="0" destOrd="0" presId="urn:microsoft.com/office/officeart/2005/8/layout/pList1"/>
    <dgm:cxn modelId="{A1571DEA-5816-4DD1-9F9C-E3B2B3AF2B92}" srcId="{D41D1E8D-8024-4B00-8BB1-AC3F2E9A3950}" destId="{7FD2B9ED-F19D-420F-A6C7-6246E87E133C}" srcOrd="0" destOrd="0" parTransId="{24C97992-50C3-4B43-8ADC-7716FEE552F1}" sibTransId="{0121574F-82F0-49B0-AF8B-8F359DCBED54}"/>
    <dgm:cxn modelId="{D02136ED-8ABB-4CAC-AA24-130A11A18E6F}" srcId="{D41D1E8D-8024-4B00-8BB1-AC3F2E9A3950}" destId="{B21B9394-D0EA-429C-BA48-2182F6AC727F}" srcOrd="2" destOrd="0" parTransId="{5EFA9A9D-BCBA-43EF-BC43-757857576F95}" sibTransId="{26BDE9A4-38F9-4A3A-901B-6CE84F45BF45}"/>
    <dgm:cxn modelId="{DE70D6EE-A5AD-435B-9975-0C6FF4B4D5C0}" type="presOf" srcId="{571F763F-1503-48C9-B46C-F6EFC38D0164}" destId="{9076C292-67A7-4E26-AC4D-E3E644EDF5B1}" srcOrd="0" destOrd="0" presId="urn:microsoft.com/office/officeart/2005/8/layout/pList1"/>
    <dgm:cxn modelId="{0ACA2241-228B-4F0A-878C-D82758EF1BA6}" type="presParOf" srcId="{2E647382-5205-40CF-9086-614FA2FE3112}" destId="{0E08DE1A-3F7B-4E93-8877-2C4F759EB4D1}" srcOrd="0" destOrd="0" presId="urn:microsoft.com/office/officeart/2005/8/layout/pList1"/>
    <dgm:cxn modelId="{B25FE66C-350E-492F-A381-B73DA3CE1271}" type="presParOf" srcId="{0E08DE1A-3F7B-4E93-8877-2C4F759EB4D1}" destId="{FE60E99B-C455-4C09-B864-96D939F0D5C1}" srcOrd="0" destOrd="0" presId="urn:microsoft.com/office/officeart/2005/8/layout/pList1"/>
    <dgm:cxn modelId="{B3C98F3E-7689-4A8E-9DAF-7B76B0B9B43D}" type="presParOf" srcId="{0E08DE1A-3F7B-4E93-8877-2C4F759EB4D1}" destId="{E5B0AF6E-1A32-4460-AC4F-17D6BA5EE666}" srcOrd="1" destOrd="0" presId="urn:microsoft.com/office/officeart/2005/8/layout/pList1"/>
    <dgm:cxn modelId="{0A936A8F-ED35-450A-8367-ABEE794F0B01}" type="presParOf" srcId="{2E647382-5205-40CF-9086-614FA2FE3112}" destId="{922EEBC3-29E8-4222-BF5F-C2AE1865E877}" srcOrd="1" destOrd="0" presId="urn:microsoft.com/office/officeart/2005/8/layout/pList1"/>
    <dgm:cxn modelId="{3B126C63-EFEB-48A2-BC95-2A2F7DFF02AA}" type="presParOf" srcId="{2E647382-5205-40CF-9086-614FA2FE3112}" destId="{E986A0E5-3010-41FB-92DF-A43ACC3D3042}" srcOrd="2" destOrd="0" presId="urn:microsoft.com/office/officeart/2005/8/layout/pList1"/>
    <dgm:cxn modelId="{1BE5CC9B-8811-4BCC-A906-5894C29B24CB}" type="presParOf" srcId="{E986A0E5-3010-41FB-92DF-A43ACC3D3042}" destId="{079539B1-5B6F-4117-AA43-22894404CB54}" srcOrd="0" destOrd="0" presId="urn:microsoft.com/office/officeart/2005/8/layout/pList1"/>
    <dgm:cxn modelId="{4444AF75-4532-418D-B618-D2BD89D79050}" type="presParOf" srcId="{E986A0E5-3010-41FB-92DF-A43ACC3D3042}" destId="{4A09183E-4027-464A-A26F-A2D6A6B5E290}" srcOrd="1" destOrd="0" presId="urn:microsoft.com/office/officeart/2005/8/layout/pList1"/>
    <dgm:cxn modelId="{61ECFDAF-5294-47FB-B90B-05496AF7181A}" type="presParOf" srcId="{2E647382-5205-40CF-9086-614FA2FE3112}" destId="{406685E0-7ADD-4581-9F4C-E639E3E33DB6}" srcOrd="3" destOrd="0" presId="urn:microsoft.com/office/officeart/2005/8/layout/pList1"/>
    <dgm:cxn modelId="{1CC2ED87-DEA8-4A1E-8672-39D56BABA83E}" type="presParOf" srcId="{2E647382-5205-40CF-9086-614FA2FE3112}" destId="{9F23B733-078C-471E-A8BD-7A3F0E20A577}" srcOrd="4" destOrd="0" presId="urn:microsoft.com/office/officeart/2005/8/layout/pList1"/>
    <dgm:cxn modelId="{19B63647-157F-43D1-9AAC-1AE4CC3DA99F}" type="presParOf" srcId="{9F23B733-078C-471E-A8BD-7A3F0E20A577}" destId="{830FD5BA-0B3A-4210-A8D0-529C15878BA6}" srcOrd="0" destOrd="0" presId="urn:microsoft.com/office/officeart/2005/8/layout/pList1"/>
    <dgm:cxn modelId="{6CB88F77-F3D1-4126-96D9-6A6C826924B9}" type="presParOf" srcId="{9F23B733-078C-471E-A8BD-7A3F0E20A577}" destId="{A1FC782D-714E-4C1C-B339-BC539ECF2D1F}" srcOrd="1" destOrd="0" presId="urn:microsoft.com/office/officeart/2005/8/layout/pList1"/>
    <dgm:cxn modelId="{011DD15E-7F23-4F13-B5B5-F2E18F751525}" type="presParOf" srcId="{2E647382-5205-40CF-9086-614FA2FE3112}" destId="{D5B48B4D-0E85-4670-BFC6-0AA47A0234FE}" srcOrd="5" destOrd="0" presId="urn:microsoft.com/office/officeart/2005/8/layout/pList1"/>
    <dgm:cxn modelId="{B0C4AC0B-C2F6-42D4-A4D8-3E669CE1C175}" type="presParOf" srcId="{2E647382-5205-40CF-9086-614FA2FE3112}" destId="{F10D47BB-0829-4632-B349-21DDE741B5AC}" srcOrd="6" destOrd="0" presId="urn:microsoft.com/office/officeart/2005/8/layout/pList1"/>
    <dgm:cxn modelId="{0E5FF3E1-E29B-4A88-88AE-8793E8669ACF}" type="presParOf" srcId="{F10D47BB-0829-4632-B349-21DDE741B5AC}" destId="{DE88ECD3-79F3-4B45-896F-5CCD73A5A7B9}" srcOrd="0" destOrd="0" presId="urn:microsoft.com/office/officeart/2005/8/layout/pList1"/>
    <dgm:cxn modelId="{50D2EC00-CCB1-412E-8699-646D805780DE}" type="presParOf" srcId="{F10D47BB-0829-4632-B349-21DDE741B5AC}" destId="{75C9639F-3706-4C02-9270-59FC079DCFE2}" srcOrd="1" destOrd="0" presId="urn:microsoft.com/office/officeart/2005/8/layout/pList1"/>
    <dgm:cxn modelId="{A193C042-3CCC-4A0A-B0F4-5A1C7DD52405}" type="presParOf" srcId="{2E647382-5205-40CF-9086-614FA2FE3112}" destId="{9076C292-67A7-4E26-AC4D-E3E644EDF5B1}" srcOrd="7" destOrd="0" presId="urn:microsoft.com/office/officeart/2005/8/layout/pList1"/>
    <dgm:cxn modelId="{B48A6FB3-3C80-4D8B-A290-85A478FB4A1F}" type="presParOf" srcId="{2E647382-5205-40CF-9086-614FA2FE3112}" destId="{002C351E-503D-4851-BA39-AE9F95F40C0B}" srcOrd="8" destOrd="0" presId="urn:microsoft.com/office/officeart/2005/8/layout/pList1"/>
    <dgm:cxn modelId="{658406B6-412B-498B-A5B2-08E85F688064}" type="presParOf" srcId="{002C351E-503D-4851-BA39-AE9F95F40C0B}" destId="{DF8796EE-4D23-4A4A-AF00-1BD3A41AA730}" srcOrd="0" destOrd="0" presId="urn:microsoft.com/office/officeart/2005/8/layout/pList1"/>
    <dgm:cxn modelId="{A115830E-71BC-4ABB-9D20-45F369D097AD}" type="presParOf" srcId="{002C351E-503D-4851-BA39-AE9F95F40C0B}" destId="{6585F438-F372-4C73-97D6-36C13EB3C6B2}" srcOrd="1" destOrd="0" presId="urn:microsoft.com/office/officeart/2005/8/layout/pList1"/>
    <dgm:cxn modelId="{ECCFC438-3814-4D94-997C-617204CB5529}" type="presParOf" srcId="{2E647382-5205-40CF-9086-614FA2FE3112}" destId="{71E2E3A3-3B3B-47DB-BEBC-11CF9AB00CD9}" srcOrd="9" destOrd="0" presId="urn:microsoft.com/office/officeart/2005/8/layout/pList1"/>
    <dgm:cxn modelId="{B9E73891-099A-4000-B2FE-EB75C3882198}" type="presParOf" srcId="{2E647382-5205-40CF-9086-614FA2FE3112}" destId="{2EBA6071-F7DB-4D22-A7FA-5539299F288D}" srcOrd="10" destOrd="0" presId="urn:microsoft.com/office/officeart/2005/8/layout/pList1"/>
    <dgm:cxn modelId="{AE17E442-2925-4730-AE4A-A28E7AF2B5F6}" type="presParOf" srcId="{2EBA6071-F7DB-4D22-A7FA-5539299F288D}" destId="{B940E59F-89A4-4EE7-B65C-C7AF7AE30FC9}" srcOrd="0" destOrd="0" presId="urn:microsoft.com/office/officeart/2005/8/layout/pList1"/>
    <dgm:cxn modelId="{8885CE99-7AC7-486B-9B1D-044973A651B5}" type="presParOf" srcId="{2EBA6071-F7DB-4D22-A7FA-5539299F288D}" destId="{0C61ADC5-FD49-4824-B650-632E007195C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E99B-C455-4C09-B864-96D939F0D5C1}">
      <dsp:nvSpPr>
        <dsp:cNvPr id="0" name=""/>
        <dsp:cNvSpPr/>
      </dsp:nvSpPr>
      <dsp:spPr>
        <a:xfrm>
          <a:off x="804637" y="2370"/>
          <a:ext cx="2088406" cy="143891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0AF6E-1A32-4460-AC4F-17D6BA5EE666}">
      <dsp:nvSpPr>
        <dsp:cNvPr id="0" name=""/>
        <dsp:cNvSpPr/>
      </dsp:nvSpPr>
      <dsp:spPr>
        <a:xfrm>
          <a:off x="804637" y="1441282"/>
          <a:ext cx="2088406" cy="77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b-NO" sz="1400" kern="1200"/>
            <a:t>Kanseller/flytt timer</a:t>
          </a:r>
          <a:br>
            <a:rPr lang="nb-NO" sz="1400" kern="1200"/>
          </a:br>
          <a:r>
            <a:rPr lang="nb-NO" sz="1400" kern="1200"/>
            <a:t>Direkte eller som melding til helsepersonell</a:t>
          </a:r>
        </a:p>
      </dsp:txBody>
      <dsp:txXfrm>
        <a:off x="804637" y="1441282"/>
        <a:ext cx="2088406" cy="774798"/>
      </dsp:txXfrm>
    </dsp:sp>
    <dsp:sp modelId="{079539B1-5B6F-4117-AA43-22894404CB54}">
      <dsp:nvSpPr>
        <dsp:cNvPr id="0" name=""/>
        <dsp:cNvSpPr/>
      </dsp:nvSpPr>
      <dsp:spPr>
        <a:xfrm>
          <a:off x="3101973" y="2370"/>
          <a:ext cx="2088406" cy="143891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9183E-4027-464A-A26F-A2D6A6B5E290}">
      <dsp:nvSpPr>
        <dsp:cNvPr id="0" name=""/>
        <dsp:cNvSpPr/>
      </dsp:nvSpPr>
      <dsp:spPr>
        <a:xfrm>
          <a:off x="3101973" y="1441282"/>
          <a:ext cx="2088406" cy="77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b-NO" sz="1400" kern="1200"/>
            <a:t>Ventekø «Fast pass»</a:t>
          </a:r>
          <a:br>
            <a:rPr lang="nb-NO" sz="1400" kern="1200"/>
          </a:br>
          <a:r>
            <a:rPr lang="nb-NO" sz="1400" kern="1200"/>
            <a:t>For de som ønsker tilbud om tidligere time</a:t>
          </a:r>
        </a:p>
      </dsp:txBody>
      <dsp:txXfrm>
        <a:off x="3101973" y="1441282"/>
        <a:ext cx="2088406" cy="774798"/>
      </dsp:txXfrm>
    </dsp:sp>
    <dsp:sp modelId="{830FD5BA-0B3A-4210-A8D0-529C15878BA6}">
      <dsp:nvSpPr>
        <dsp:cNvPr id="0" name=""/>
        <dsp:cNvSpPr/>
      </dsp:nvSpPr>
      <dsp:spPr>
        <a:xfrm>
          <a:off x="5399308" y="2370"/>
          <a:ext cx="2088406" cy="143891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C782D-714E-4C1C-B339-BC539ECF2D1F}">
      <dsp:nvSpPr>
        <dsp:cNvPr id="0" name=""/>
        <dsp:cNvSpPr/>
      </dsp:nvSpPr>
      <dsp:spPr>
        <a:xfrm>
          <a:off x="5399308" y="1441282"/>
          <a:ext cx="2088406" cy="77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b-NO" sz="1400" kern="1200"/>
            <a:t>Timer over video</a:t>
          </a:r>
        </a:p>
      </dsp:txBody>
      <dsp:txXfrm>
        <a:off x="5399308" y="1441282"/>
        <a:ext cx="2088406" cy="774798"/>
      </dsp:txXfrm>
    </dsp:sp>
    <dsp:sp modelId="{DE88ECD3-79F3-4B45-896F-5CCD73A5A7B9}">
      <dsp:nvSpPr>
        <dsp:cNvPr id="0" name=""/>
        <dsp:cNvSpPr/>
      </dsp:nvSpPr>
      <dsp:spPr>
        <a:xfrm>
          <a:off x="804637" y="2424921"/>
          <a:ext cx="2088406" cy="1438912"/>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9639F-3706-4C02-9270-59FC079DCFE2}">
      <dsp:nvSpPr>
        <dsp:cNvPr id="0" name=""/>
        <dsp:cNvSpPr/>
      </dsp:nvSpPr>
      <dsp:spPr>
        <a:xfrm>
          <a:off x="804637" y="3863834"/>
          <a:ext cx="2088406" cy="77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b-NO" sz="1400" kern="1200"/>
            <a:t>Timebestilling for de vi ikke kjenner</a:t>
          </a:r>
          <a:br>
            <a:rPr lang="nb-NO" sz="1400" kern="1200"/>
          </a:br>
          <a:r>
            <a:rPr lang="nb-NO" sz="1400" kern="1200"/>
            <a:t>(Åpen timebestilling)</a:t>
          </a:r>
        </a:p>
      </dsp:txBody>
      <dsp:txXfrm>
        <a:off x="804637" y="3863834"/>
        <a:ext cx="2088406" cy="774798"/>
      </dsp:txXfrm>
    </dsp:sp>
    <dsp:sp modelId="{DF8796EE-4D23-4A4A-AF00-1BD3A41AA730}">
      <dsp:nvSpPr>
        <dsp:cNvPr id="0" name=""/>
        <dsp:cNvSpPr/>
      </dsp:nvSpPr>
      <dsp:spPr>
        <a:xfrm>
          <a:off x="3101973" y="2424921"/>
          <a:ext cx="2088406" cy="143891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5F438-F372-4C73-97D6-36C13EB3C6B2}">
      <dsp:nvSpPr>
        <dsp:cNvPr id="0" name=""/>
        <dsp:cNvSpPr/>
      </dsp:nvSpPr>
      <dsp:spPr>
        <a:xfrm>
          <a:off x="3101973" y="3863834"/>
          <a:ext cx="2088406" cy="77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b-NO" sz="1400" kern="1200"/>
            <a:t>Timebestilling for de vi kjenner</a:t>
          </a:r>
          <a:br>
            <a:rPr lang="nb-NO" sz="1400" kern="1200"/>
          </a:br>
          <a:r>
            <a:rPr lang="nb-NO" sz="1400" kern="1200"/>
            <a:t>(Direkte timebestilling)</a:t>
          </a:r>
        </a:p>
      </dsp:txBody>
      <dsp:txXfrm>
        <a:off x="3101973" y="3863834"/>
        <a:ext cx="2088406" cy="774798"/>
      </dsp:txXfrm>
    </dsp:sp>
    <dsp:sp modelId="{B940E59F-89A4-4EE7-B65C-C7AF7AE30FC9}">
      <dsp:nvSpPr>
        <dsp:cNvPr id="0" name=""/>
        <dsp:cNvSpPr/>
      </dsp:nvSpPr>
      <dsp:spPr>
        <a:xfrm>
          <a:off x="5399308" y="2424921"/>
          <a:ext cx="2088406" cy="1438912"/>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1ADC5-FD49-4824-B650-632E007195C6}">
      <dsp:nvSpPr>
        <dsp:cNvPr id="0" name=""/>
        <dsp:cNvSpPr/>
      </dsp:nvSpPr>
      <dsp:spPr>
        <a:xfrm>
          <a:off x="5399308" y="3863834"/>
          <a:ext cx="2088406" cy="77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b-NO" sz="1400" kern="1200"/>
            <a:t>E-innsjekking</a:t>
          </a:r>
        </a:p>
      </dsp:txBody>
      <dsp:txXfrm>
        <a:off x="5399308" y="3863834"/>
        <a:ext cx="2088406" cy="77479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3663D-8029-48A7-836A-7F0253C745B0}" type="datetimeFigureOut">
              <a:rPr lang="nb-NO" smtClean="0"/>
              <a:t>26.11.2024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F172-B269-4960-AD9A-0B0BB5117F13}" type="slidenum">
              <a:rPr lang="nb-NO" smtClean="0"/>
              <a:t>‹#›</a:t>
            </a:fld>
            <a:endParaRPr lang="nb-NO"/>
          </a:p>
        </p:txBody>
      </p:sp>
    </p:spTree>
    <p:extLst>
      <p:ext uri="{BB962C8B-B14F-4D97-AF65-F5344CB8AC3E}">
        <p14:creationId xmlns:p14="http://schemas.microsoft.com/office/powerpoint/2010/main" val="14439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err="1">
                <a:solidFill>
                  <a:schemeClr val="tx1"/>
                </a:solidFill>
                <a:effectLst/>
                <a:latin typeface="+mn-lt"/>
                <a:ea typeface="+mn-ea"/>
                <a:cs typeface="+mn-cs"/>
              </a:rPr>
              <a:t>HelsaMi</a:t>
            </a:r>
            <a:r>
              <a:rPr lang="nb-NO" sz="1200" kern="1200">
                <a:solidFill>
                  <a:schemeClr val="tx1"/>
                </a:solidFill>
                <a:effectLst/>
                <a:latin typeface="+mn-lt"/>
                <a:ea typeface="+mn-ea"/>
                <a:cs typeface="+mn-cs"/>
              </a:rPr>
              <a:t> er en pasientportalen som Helseplattformen leverer. Altså portalen som pasienter på sykehus og som bor i kommunene skal bruke. Alle i Norge kan logge inn i </a:t>
            </a:r>
            <a:r>
              <a:rPr lang="nb-NO" sz="1200" kern="1200" err="1">
                <a:solidFill>
                  <a:schemeClr val="tx1"/>
                </a:solidFill>
                <a:effectLst/>
                <a:latin typeface="+mn-lt"/>
                <a:ea typeface="+mn-ea"/>
                <a:cs typeface="+mn-cs"/>
              </a:rPr>
              <a:t>HelsaMi</a:t>
            </a:r>
            <a:r>
              <a:rPr lang="nb-NO" sz="1200" kern="1200">
                <a:solidFill>
                  <a:schemeClr val="tx1"/>
                </a:solidFill>
                <a:effectLst/>
                <a:latin typeface="+mn-lt"/>
                <a:ea typeface="+mn-ea"/>
                <a:cs typeface="+mn-cs"/>
              </a:rPr>
              <a:t>, men det er primært </a:t>
            </a:r>
            <a:r>
              <a:rPr lang="nb-NO" sz="1200" kern="1200" err="1">
                <a:solidFill>
                  <a:schemeClr val="tx1"/>
                </a:solidFill>
                <a:effectLst/>
                <a:latin typeface="+mn-lt"/>
                <a:ea typeface="+mn-ea"/>
                <a:cs typeface="+mn-cs"/>
              </a:rPr>
              <a:t>innbyggerene</a:t>
            </a:r>
            <a:r>
              <a:rPr lang="nb-NO" sz="1200" kern="1200">
                <a:solidFill>
                  <a:schemeClr val="tx1"/>
                </a:solidFill>
                <a:effectLst/>
                <a:latin typeface="+mn-lt"/>
                <a:ea typeface="+mn-ea"/>
                <a:cs typeface="+mn-cs"/>
              </a:rPr>
              <a:t> som enten har fått behandling på </a:t>
            </a:r>
            <a:r>
              <a:rPr lang="nb-NO" sz="1200" kern="1200" err="1">
                <a:solidFill>
                  <a:schemeClr val="tx1"/>
                </a:solidFill>
                <a:effectLst/>
                <a:latin typeface="+mn-lt"/>
                <a:ea typeface="+mn-ea"/>
                <a:cs typeface="+mn-cs"/>
              </a:rPr>
              <a:t>st.olav</a:t>
            </a:r>
            <a:r>
              <a:rPr lang="nb-NO" sz="1200" kern="1200">
                <a:solidFill>
                  <a:schemeClr val="tx1"/>
                </a:solidFill>
                <a:effectLst/>
                <a:latin typeface="+mn-lt"/>
                <a:ea typeface="+mn-ea"/>
                <a:cs typeface="+mn-cs"/>
              </a:rPr>
              <a:t> eller i noen av de andre kommunene der hvor Helseplattformen er tatt i bruk som vil finne innhold i </a:t>
            </a:r>
            <a:r>
              <a:rPr lang="nb-NO" sz="1200" kern="1200" err="1">
                <a:solidFill>
                  <a:schemeClr val="tx1"/>
                </a:solidFill>
                <a:effectLst/>
                <a:latin typeface="+mn-lt"/>
                <a:ea typeface="+mn-ea"/>
                <a:cs typeface="+mn-cs"/>
              </a:rPr>
              <a:t>helsami</a:t>
            </a:r>
            <a:r>
              <a:rPr lang="nb-NO" sz="1200" kern="1200">
                <a:solidFill>
                  <a:schemeClr val="tx1"/>
                </a:solidFill>
                <a:effectLst/>
                <a:latin typeface="+mn-lt"/>
                <a:ea typeface="+mn-ea"/>
                <a:cs typeface="+mn-cs"/>
              </a:rPr>
              <a:t>. Man kan bruke </a:t>
            </a:r>
            <a:r>
              <a:rPr lang="nb-NO" sz="1200" kern="1200" err="1">
                <a:solidFill>
                  <a:schemeClr val="tx1"/>
                </a:solidFill>
                <a:effectLst/>
                <a:latin typeface="+mn-lt"/>
                <a:ea typeface="+mn-ea"/>
                <a:cs typeface="+mn-cs"/>
              </a:rPr>
              <a:t>Helsami</a:t>
            </a:r>
            <a:r>
              <a:rPr lang="nb-NO" sz="1200" kern="1200">
                <a:solidFill>
                  <a:schemeClr val="tx1"/>
                </a:solidFill>
                <a:effectLst/>
                <a:latin typeface="+mn-lt"/>
                <a:ea typeface="+mn-ea"/>
                <a:cs typeface="+mn-cs"/>
              </a:rPr>
              <a:t> enten ved å laste ned mobil </a:t>
            </a:r>
            <a:r>
              <a:rPr lang="nb-NO" sz="1200" kern="1200" err="1">
                <a:solidFill>
                  <a:schemeClr val="tx1"/>
                </a:solidFill>
                <a:effectLst/>
                <a:latin typeface="+mn-lt"/>
                <a:ea typeface="+mn-ea"/>
                <a:cs typeface="+mn-cs"/>
              </a:rPr>
              <a:t>appen</a:t>
            </a:r>
            <a:r>
              <a:rPr lang="nb-NO" sz="1200" kern="1200">
                <a:solidFill>
                  <a:schemeClr val="tx1"/>
                </a:solidFill>
                <a:effectLst/>
                <a:latin typeface="+mn-lt"/>
                <a:ea typeface="+mn-ea"/>
                <a:cs typeface="+mn-cs"/>
              </a:rPr>
              <a:t>, eller man kan logge inn på helsami.no. Det brukes også sikker innlogging med </a:t>
            </a:r>
            <a:r>
              <a:rPr lang="nb-NO" sz="1200" kern="1200" err="1">
                <a:solidFill>
                  <a:schemeClr val="tx1"/>
                </a:solidFill>
                <a:effectLst/>
                <a:latin typeface="+mn-lt"/>
                <a:ea typeface="+mn-ea"/>
                <a:cs typeface="+mn-cs"/>
              </a:rPr>
              <a:t>bankid</a:t>
            </a:r>
            <a:r>
              <a:rPr lang="nb-NO" sz="1200" kern="1200">
                <a:solidFill>
                  <a:schemeClr val="tx1"/>
                </a:solidFill>
                <a:effectLst/>
                <a:latin typeface="+mn-lt"/>
                <a:ea typeface="+mn-ea"/>
                <a:cs typeface="+mn-cs"/>
              </a:rPr>
              <a:t> for å logge inn hvor du også kan være pårørende eller ha </a:t>
            </a:r>
            <a:r>
              <a:rPr lang="nb-NO" sz="1200" kern="1200" err="1">
                <a:solidFill>
                  <a:schemeClr val="tx1"/>
                </a:solidFill>
                <a:effectLst/>
                <a:latin typeface="+mn-lt"/>
                <a:ea typeface="+mn-ea"/>
                <a:cs typeface="+mn-cs"/>
              </a:rPr>
              <a:t>helsami</a:t>
            </a:r>
            <a:r>
              <a:rPr lang="nb-NO" sz="1200" kern="1200">
                <a:solidFill>
                  <a:schemeClr val="tx1"/>
                </a:solidFill>
                <a:effectLst/>
                <a:latin typeface="+mn-lt"/>
                <a:ea typeface="+mn-ea"/>
                <a:cs typeface="+mn-cs"/>
              </a:rPr>
              <a:t> på vegne av egne barn. </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4796D-9A64-4DF6-A802-2EDAF9FCD2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83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Slik</a:t>
            </a:r>
            <a:r>
              <a:rPr lang="nb-NO" baseline="0"/>
              <a:t> ser forløpet ut for foreldre som har konto på vegne av barna sine. Behandler kan velge å holde tilbake opplysninger om nødvendig og barn kan også be helsepersonell om å holde opplysninger tilbake.</a:t>
            </a:r>
          </a:p>
          <a:p>
            <a:r>
              <a:rPr lang="nb-NO" baseline="0"/>
              <a:t>Dagen barnet fyller 16 år har ikke lenger foreldrene tilgang til barnets </a:t>
            </a:r>
            <a:r>
              <a:rPr lang="nb-NO" baseline="0" err="1"/>
              <a:t>helsami</a:t>
            </a:r>
            <a:r>
              <a:rPr lang="nb-NO" baseline="0"/>
              <a:t> konto. Herfra kan barnet videre selv velge om de vil gi tilgang til sine foreldre. </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4796D-9A64-4DF6-A802-2EDAF9FCD2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2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5F172-B269-4960-AD9A-0B0BB5117F1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84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En viktig funksjon for brukerne av </a:t>
            </a:r>
            <a:r>
              <a:rPr lang="nb-NO" sz="1200" kern="1200" err="1">
                <a:solidFill>
                  <a:schemeClr val="tx1"/>
                </a:solidFill>
                <a:effectLst/>
                <a:latin typeface="+mn-lt"/>
                <a:ea typeface="+mn-ea"/>
                <a:cs typeface="+mn-cs"/>
              </a:rPr>
              <a:t>Helsami</a:t>
            </a:r>
            <a:r>
              <a:rPr lang="nb-NO" sz="1200" kern="1200">
                <a:solidFill>
                  <a:schemeClr val="tx1"/>
                </a:solidFill>
                <a:effectLst/>
                <a:latin typeface="+mn-lt"/>
                <a:ea typeface="+mn-ea"/>
                <a:cs typeface="+mn-cs"/>
              </a:rPr>
              <a:t> er å kunne se timeavtalene sine. Her har man også mulighet til å se sine tidligere avtaler og besøkssammendrag til disse. </a:t>
            </a:r>
          </a:p>
          <a:p>
            <a:r>
              <a:rPr lang="nb-NO" sz="1200" kern="1200">
                <a:solidFill>
                  <a:schemeClr val="tx1"/>
                </a:solidFill>
                <a:effectLst/>
                <a:latin typeface="+mn-lt"/>
                <a:ea typeface="+mn-ea"/>
                <a:cs typeface="+mn-cs"/>
              </a:rPr>
              <a:t>Man har mulighet til å se sine helsekontakter som for eksempel en helsesykepleier, fastlege eller andre man har avtaler med. Man kan også legge til pårørende og endre på sine personopplysninger som for eksempel telefonnummer</a:t>
            </a:r>
          </a:p>
          <a:p>
            <a:r>
              <a:rPr lang="nb-NO" sz="1200" kern="1200">
                <a:solidFill>
                  <a:schemeClr val="tx1"/>
                </a:solidFill>
                <a:effectLst/>
                <a:latin typeface="+mn-lt"/>
                <a:ea typeface="+mn-ea"/>
                <a:cs typeface="+mn-cs"/>
              </a:rPr>
              <a:t>Man har også tilgang til å se sine legemidler, og kommentere under disse. Man får også tilbakemelding på prøvesvar og se andre helseopplysninger om seg selv.</a:t>
            </a:r>
          </a:p>
          <a:p>
            <a:r>
              <a:rPr lang="nb-NO" sz="1200" kern="1200">
                <a:solidFill>
                  <a:schemeClr val="tx1"/>
                </a:solidFill>
                <a:effectLst/>
                <a:latin typeface="+mn-lt"/>
                <a:ea typeface="+mn-ea"/>
                <a:cs typeface="+mn-cs"/>
              </a:rPr>
              <a:t>Man får også tilgang til sine tilsendte brev hvor man kan få informasjon om for eksempel ny time eller innkalling til time. </a:t>
            </a:r>
            <a:r>
              <a:rPr lang="nb-NO" sz="1200" kern="1200" err="1">
                <a:solidFill>
                  <a:schemeClr val="tx1"/>
                </a:solidFill>
                <a:effectLst/>
                <a:latin typeface="+mn-lt"/>
                <a:ea typeface="+mn-ea"/>
                <a:cs typeface="+mn-cs"/>
              </a:rPr>
              <a:t>Brukerane</a:t>
            </a:r>
            <a:r>
              <a:rPr lang="nb-NO" sz="1200" kern="1200">
                <a:solidFill>
                  <a:schemeClr val="tx1"/>
                </a:solidFill>
                <a:effectLst/>
                <a:latin typeface="+mn-lt"/>
                <a:ea typeface="+mn-ea"/>
                <a:cs typeface="+mn-cs"/>
              </a:rPr>
              <a:t> har også tilgang til oppgaver eller spørreskjema de skal fylle ut og man kan se meldinger som er sendt fra helsepersonell </a:t>
            </a:r>
          </a:p>
          <a:p>
            <a:r>
              <a:rPr lang="nb-NO" sz="1200" kern="1200">
                <a:solidFill>
                  <a:schemeClr val="tx1"/>
                </a:solidFill>
                <a:effectLst/>
                <a:latin typeface="+mn-lt"/>
                <a:ea typeface="+mn-ea"/>
                <a:cs typeface="+mn-cs"/>
              </a:rPr>
              <a:t>Alle disse funksjonene er med på å gi innbyggerne en trygghet og kontroll i sin egen helse – samt at helsepersonell sparer tid ved at mye av informasjonen fra for eksempel spørreskjema vil legge seg inn i Helseplattformen i forkant av en avtale. På grunn av dette ser vi at </a:t>
            </a:r>
            <a:r>
              <a:rPr lang="nb-NO" sz="1200" kern="1200" err="1">
                <a:solidFill>
                  <a:schemeClr val="tx1"/>
                </a:solidFill>
                <a:effectLst/>
                <a:latin typeface="+mn-lt"/>
                <a:ea typeface="+mn-ea"/>
                <a:cs typeface="+mn-cs"/>
              </a:rPr>
              <a:t>HelsaMi</a:t>
            </a:r>
            <a:r>
              <a:rPr lang="nb-NO" sz="1200" kern="1200">
                <a:solidFill>
                  <a:schemeClr val="tx1"/>
                </a:solidFill>
                <a:effectLst/>
                <a:latin typeface="+mn-lt"/>
                <a:ea typeface="+mn-ea"/>
                <a:cs typeface="+mn-cs"/>
              </a:rPr>
              <a:t> bidrar til å støtte opp under gevinstmålene hvor pasientinvolvering er en viktig del av det. </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4796D-9A64-4DF6-A802-2EDAF9FCD2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97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Legge til infopakke</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B632C-5788-44C4-A0BF-245869CADF6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42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Legge til infopakke</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5F172-B269-4960-AD9A-0B0BB5117F1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6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Legge til infopakke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B632C-5788-44C4-A0BF-245869CADF6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37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5F172-B269-4960-AD9A-0B0BB5117F1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43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Inne i </a:t>
            </a:r>
            <a:r>
              <a:rPr lang="nb-NO" err="1"/>
              <a:t>helsami</a:t>
            </a:r>
            <a:r>
              <a:rPr lang="nb-NO"/>
              <a:t> kan man søke om kommunale tjenester ved å gå inn på funksjonen kommunale helse –og omsorgstjenester</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4796D-9A64-4DF6-A802-2EDAF9FCD2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37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Søknadene vil gå inn på en arbeidsliste i </a:t>
            </a:r>
            <a:r>
              <a:rPr lang="nb-NO" err="1"/>
              <a:t>helseplattformen</a:t>
            </a:r>
            <a:r>
              <a:rPr lang="nb-NO"/>
              <a:t> hvor de vil bli bearbeidet</a:t>
            </a:r>
            <a:r>
              <a:rPr lang="nb-NO" baseline="0"/>
              <a:t> av en saksbehandler. Inne i </a:t>
            </a:r>
            <a:r>
              <a:rPr lang="nb-NO" baseline="0" err="1"/>
              <a:t>helsami</a:t>
            </a:r>
            <a:r>
              <a:rPr lang="nb-NO" baseline="0"/>
              <a:t> vil man se status på sin søknad og vil også få melding dersom søknaden blir avslått eller godkjent</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B4796D-9A64-4DF6-A802-2EDAF9FCD2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58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Voksne kan gi tilgang til pårørende selv, da er det fire ulike tilganger man kan velge mellom. Dette er en veldig nyttig funksjon for pårørende til gamle foreldre for eksempel, da man kan se det som er aktuelt akkurat nå og ikke historikk</a:t>
            </a:r>
            <a:r>
              <a:rPr lang="nb-NO" sz="1200" kern="1200" baseline="0">
                <a:solidFill>
                  <a:schemeClr val="tx1"/>
                </a:solidFill>
                <a:effectLst/>
                <a:latin typeface="+mn-lt"/>
                <a:ea typeface="+mn-ea"/>
                <a:cs typeface="+mn-cs"/>
              </a:rPr>
              <a:t> til den pårørende. </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5F172-B269-4960-AD9A-0B0BB5117F1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02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Volumes/Engasjert/Engasjert2019/Helseplattformen/5371%20HP%20Powerpoint%20mal/HP%20symbol%20blue%20malside22.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Volumes/Engasjert/Engasjert2019/Helseplattformen/5371%20HP%20Powerpoint%20mal/HP%20symbol%20blue%20malside22.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Volumes/Engasjert/Engasjert2019/Helseplattformen/5371%20HP%20Powerpoint%20mal/HP%20symbol%20blue%20malside22.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Volumes/Engasjert/Engasjert2019/Helseplattformen/5371%20HP%20Powerpoint%20mal/HP%20symbol%20blue%20malside22.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Volumes/Engasjert/Engasjert2019/Helseplattformen/5371%20HP%20Powerpoint%20mal/HP%20symbol%20blue%20malside22.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Volumes/Engasjert/Engasjert2019/Helseplattformen/5371%20HP%20Powerpoint%20mal/HP%20symbol%20blue%20malside%20neg.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Volumes/Engasjert/Engasjert2019/Helseplattformen/5371%20HP%20Powerpoint%20mal/HP%20symbol%20blue%20malside22.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1"/>
      </p:bgRef>
    </p:bg>
    <p:spTree>
      <p:nvGrpSpPr>
        <p:cNvPr id="1" name=""/>
        <p:cNvGrpSpPr/>
        <p:nvPr/>
      </p:nvGrpSpPr>
      <p:grpSpPr>
        <a:xfrm>
          <a:off x="0" y="0"/>
          <a:ext cx="0" cy="0"/>
          <a:chOff x="0" y="0"/>
          <a:chExt cx="0" cy="0"/>
        </a:xfrm>
      </p:grpSpPr>
      <p:pic>
        <p:nvPicPr>
          <p:cNvPr id="5" name="Bilde 4" descr="Et bilde som inneholder utendørs, gress, holder, felt&#10;&#10;Automatisk generert beskrivelse">
            <a:extLst>
              <a:ext uri="{FF2B5EF4-FFF2-40B4-BE49-F238E27FC236}">
                <a16:creationId xmlns:a16="http://schemas.microsoft.com/office/drawing/2014/main" id="{81C08118-E22A-0F43-8F89-2EDAF75D4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p:cNvSpPr>
            <a:spLocks noGrp="1"/>
          </p:cNvSpPr>
          <p:nvPr>
            <p:ph type="ctrTitle" hasCustomPrompt="1"/>
          </p:nvPr>
        </p:nvSpPr>
        <p:spPr>
          <a:xfrm>
            <a:off x="527382" y="5517232"/>
            <a:ext cx="11137237" cy="466128"/>
          </a:xfrm>
          <a:prstGeom prst="rect">
            <a:avLst/>
          </a:prstGeom>
        </p:spPr>
        <p:txBody>
          <a:bodyPr>
            <a:normAutofit/>
          </a:bodyPr>
          <a:lstStyle>
            <a:lvl1pPr algn="l">
              <a:defRPr sz="2400" baseline="0">
                <a:solidFill>
                  <a:schemeClr val="bg1"/>
                </a:solidFill>
              </a:defRPr>
            </a:lvl1pPr>
          </a:lstStyle>
          <a:p>
            <a:r>
              <a:rPr lang="nb-NO"/>
              <a:t>Tittel på innlegget ditt</a:t>
            </a:r>
          </a:p>
        </p:txBody>
      </p:sp>
      <p:sp>
        <p:nvSpPr>
          <p:cNvPr id="3" name="Undertittel 2"/>
          <p:cNvSpPr>
            <a:spLocks noGrp="1"/>
          </p:cNvSpPr>
          <p:nvPr>
            <p:ph type="subTitle" idx="1" hasCustomPrompt="1"/>
          </p:nvPr>
        </p:nvSpPr>
        <p:spPr>
          <a:xfrm>
            <a:off x="3503712" y="6381328"/>
            <a:ext cx="8157467" cy="360040"/>
          </a:xfrm>
        </p:spPr>
        <p:txBody>
          <a:bodyPr>
            <a:noAutofit/>
          </a:bodyPr>
          <a:lstStyle>
            <a:lvl1pPr marL="0" indent="0" algn="r">
              <a:buNone/>
              <a:defRPr sz="14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Ditt navn/tittel</a:t>
            </a:r>
          </a:p>
        </p:txBody>
      </p:sp>
      <p:sp>
        <p:nvSpPr>
          <p:cNvPr id="6" name="Plassholder for tekst 5"/>
          <p:cNvSpPr>
            <a:spLocks noGrp="1"/>
          </p:cNvSpPr>
          <p:nvPr>
            <p:ph type="body" sz="quarter" idx="11" hasCustomPrompt="1"/>
          </p:nvPr>
        </p:nvSpPr>
        <p:spPr>
          <a:xfrm>
            <a:off x="3503712" y="5983360"/>
            <a:ext cx="8161239" cy="397968"/>
          </a:xfrm>
        </p:spPr>
        <p:txBody>
          <a:bodyPr>
            <a:normAutofit/>
          </a:bodyPr>
          <a:lstStyle>
            <a:lvl1pPr marL="0" indent="0" algn="r">
              <a:buNone/>
              <a:defRPr sz="1400" baseline="0">
                <a:solidFill>
                  <a:schemeClr val="bg1"/>
                </a:solidFill>
              </a:defRPr>
            </a:lvl1pPr>
          </a:lstStyle>
          <a:p>
            <a:pPr lvl="0"/>
            <a:r>
              <a:rPr lang="nb-NO"/>
              <a:t>Anledning/møte/forsamling</a:t>
            </a:r>
          </a:p>
        </p:txBody>
      </p:sp>
      <p:sp>
        <p:nvSpPr>
          <p:cNvPr id="10" name="Plassholder for tekst 9"/>
          <p:cNvSpPr>
            <a:spLocks noGrp="1"/>
          </p:cNvSpPr>
          <p:nvPr>
            <p:ph type="body" sz="quarter" idx="12" hasCustomPrompt="1"/>
          </p:nvPr>
        </p:nvSpPr>
        <p:spPr>
          <a:xfrm>
            <a:off x="527382" y="6381328"/>
            <a:ext cx="2976033" cy="360040"/>
          </a:xfrm>
        </p:spPr>
        <p:txBody>
          <a:bodyPr>
            <a:normAutofit/>
          </a:bodyPr>
          <a:lstStyle>
            <a:lvl1pPr marL="0" indent="0">
              <a:buNone/>
              <a:defRPr sz="1400" i="1" baseline="0">
                <a:solidFill>
                  <a:schemeClr val="bg1"/>
                </a:solidFill>
              </a:defRPr>
            </a:lvl1pPr>
          </a:lstStyle>
          <a:p>
            <a:pPr lvl="0"/>
            <a:r>
              <a:rPr lang="nb-NO"/>
              <a:t>Dato</a:t>
            </a:r>
          </a:p>
        </p:txBody>
      </p:sp>
      <p:cxnSp>
        <p:nvCxnSpPr>
          <p:cNvPr id="9" name="Rett linje 8">
            <a:extLst>
              <a:ext uri="{FF2B5EF4-FFF2-40B4-BE49-F238E27FC236}">
                <a16:creationId xmlns:a16="http://schemas.microsoft.com/office/drawing/2014/main" id="{E68CC55B-AAE8-3D49-8C20-24A9BDEDAFD1}"/>
              </a:ext>
            </a:extLst>
          </p:cNvPr>
          <p:cNvCxnSpPr>
            <a:cxnSpLocks/>
          </p:cNvCxnSpPr>
          <p:nvPr userDrawn="1"/>
        </p:nvCxnSpPr>
        <p:spPr>
          <a:xfrm>
            <a:off x="609600" y="6381328"/>
            <a:ext cx="109590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Et bilde som inneholder tegning&#10;&#10;Automatisk generert beskrivelse">
            <a:extLst>
              <a:ext uri="{FF2B5EF4-FFF2-40B4-BE49-F238E27FC236}">
                <a16:creationId xmlns:a16="http://schemas.microsoft.com/office/drawing/2014/main" id="{F83DED54-9C4E-4C47-AD1B-2C9FCA0B0E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3752" y="1898340"/>
            <a:ext cx="4452183" cy="2898812"/>
          </a:xfrm>
          <a:prstGeom prst="rect">
            <a:avLst/>
          </a:prstGeom>
        </p:spPr>
      </p:pic>
    </p:spTree>
    <p:extLst>
      <p:ext uri="{BB962C8B-B14F-4D97-AF65-F5344CB8AC3E}">
        <p14:creationId xmlns:p14="http://schemas.microsoft.com/office/powerpoint/2010/main" val="34519573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tel og innhold - Nøytra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C9FBA7-41E6-C943-9BCD-44F5EB46855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52C6F6-7C7E-0545-8053-554FFB3DB677}"/>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F19BF38-7C0E-D742-A608-838B84032910}"/>
              </a:ext>
            </a:extLst>
          </p:cNvPr>
          <p:cNvSpPr>
            <a:spLocks noGrp="1"/>
          </p:cNvSpPr>
          <p:nvPr>
            <p:ph type="dt" sz="half" idx="10"/>
          </p:nvPr>
        </p:nvSpPr>
        <p:spPr>
          <a:xfrm>
            <a:off x="6189519" y="6398554"/>
            <a:ext cx="1084118" cy="365125"/>
          </a:xfrm>
          <a:prstGeom prst="rect">
            <a:avLst/>
          </a:prstGeom>
        </p:spPr>
        <p:txBody>
          <a:bodyPr/>
          <a:lstStyle/>
          <a:p>
            <a:fld id="{DA89F13E-7433-AD44-943B-226CAB9E3968}" type="datetimeFigureOut">
              <a:rPr lang="nb-NO" smtClean="0"/>
              <a:t>26.11.2024</a:t>
            </a:fld>
            <a:endParaRPr lang="nb-NO"/>
          </a:p>
        </p:txBody>
      </p:sp>
      <p:sp>
        <p:nvSpPr>
          <p:cNvPr id="5" name="Plassholder for bunntekst 4">
            <a:extLst>
              <a:ext uri="{FF2B5EF4-FFF2-40B4-BE49-F238E27FC236}">
                <a16:creationId xmlns:a16="http://schemas.microsoft.com/office/drawing/2014/main" id="{4D46AAD2-377D-CE4A-A78F-CC05DDAF1ACE}"/>
              </a:ext>
            </a:extLst>
          </p:cNvPr>
          <p:cNvSpPr>
            <a:spLocks noGrp="1"/>
          </p:cNvSpPr>
          <p:nvPr>
            <p:ph type="ftr" sz="quarter" idx="11"/>
          </p:nvPr>
        </p:nvSpPr>
        <p:spPr>
          <a:xfrm>
            <a:off x="7342908" y="6398554"/>
            <a:ext cx="331816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DD7291D6-3B57-4443-854E-B16C15C9D3A8}"/>
              </a:ext>
            </a:extLst>
          </p:cNvPr>
          <p:cNvSpPr>
            <a:spLocks noGrp="1"/>
          </p:cNvSpPr>
          <p:nvPr>
            <p:ph type="sldNum" sz="quarter" idx="12"/>
          </p:nvPr>
        </p:nvSpPr>
        <p:spPr>
          <a:xfrm>
            <a:off x="10754589" y="6398554"/>
            <a:ext cx="578427" cy="365125"/>
          </a:xfrm>
          <a:prstGeom prst="rect">
            <a:avLst/>
          </a:prstGeom>
        </p:spPr>
        <p:txBody>
          <a:bodyPr/>
          <a:lstStyle/>
          <a:p>
            <a:fld id="{8725909A-6E04-0740-90F1-7980387B509A}" type="slidenum">
              <a:rPr lang="nb-NO" smtClean="0"/>
              <a:t>‹#›</a:t>
            </a:fld>
            <a:endParaRPr lang="nb-NO"/>
          </a:p>
        </p:txBody>
      </p:sp>
      <p:pic>
        <p:nvPicPr>
          <p:cNvPr id="7" name="Bilde 6">
            <a:extLst>
              <a:ext uri="{FF2B5EF4-FFF2-40B4-BE49-F238E27FC236}">
                <a16:creationId xmlns:a16="http://schemas.microsoft.com/office/drawing/2014/main" id="{32025642-E4C6-DF4A-8511-813F3B689C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751" y="6396783"/>
            <a:ext cx="1491571" cy="367369"/>
          </a:xfrm>
          <a:prstGeom prst="rect">
            <a:avLst/>
          </a:prstGeom>
        </p:spPr>
      </p:pic>
    </p:spTree>
    <p:extLst>
      <p:ext uri="{BB962C8B-B14F-4D97-AF65-F5344CB8AC3E}">
        <p14:creationId xmlns:p14="http://schemas.microsoft.com/office/powerpoint/2010/main" val="418139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4F00E7-30A2-499D-817E-3ABC9AE1C97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F24F00E7-30A2-499D-817E-3ABC9AE1C9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71B31C9-D275-4941-8BD3-F2F6E228CEC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0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Date Placeholder 3">
            <a:extLst>
              <a:ext uri="{FF2B5EF4-FFF2-40B4-BE49-F238E27FC236}">
                <a16:creationId xmlns:a16="http://schemas.microsoft.com/office/drawing/2014/main" id="{862D8D4D-5980-4840-8D65-3687B45BE42C}"/>
              </a:ext>
            </a:extLst>
          </p:cNvPr>
          <p:cNvSpPr>
            <a:spLocks noGrp="1"/>
          </p:cNvSpPr>
          <p:nvPr>
            <p:ph type="dt" sz="half" idx="10"/>
          </p:nvPr>
        </p:nvSpPr>
        <p:spPr/>
        <p:txBody>
          <a:bodyPr/>
          <a:lstStyle/>
          <a:p>
            <a:fld id="{1012FCC5-41C2-4546-BDB1-EFA70FBCACE2}" type="datetime1">
              <a:rPr lang="en-US" smtClean="0"/>
              <a:t>11/26/2024</a:t>
            </a:fld>
            <a:endParaRPr lang="en-US"/>
          </a:p>
        </p:txBody>
      </p:sp>
      <p:sp>
        <p:nvSpPr>
          <p:cNvPr id="6" name="Slide Number Placeholder 5">
            <a:extLst>
              <a:ext uri="{FF2B5EF4-FFF2-40B4-BE49-F238E27FC236}">
                <a16:creationId xmlns:a16="http://schemas.microsoft.com/office/drawing/2014/main" id="{06A6390F-7563-4B20-BA0D-B36B7865AE1F}"/>
              </a:ext>
            </a:extLst>
          </p:cNvPr>
          <p:cNvSpPr>
            <a:spLocks noGrp="1"/>
          </p:cNvSpPr>
          <p:nvPr>
            <p:ph type="sldNum" sz="quarter" idx="12"/>
          </p:nvPr>
        </p:nvSpPr>
        <p:spPr>
          <a:xfrm>
            <a:off x="4724400" y="6356350"/>
            <a:ext cx="2743200" cy="365125"/>
          </a:xfrm>
        </p:spPr>
        <p:txBody>
          <a:bodyPr/>
          <a:lstStyle>
            <a:lvl1pPr algn="ctr">
              <a:defRPr/>
            </a:lvl1pPr>
          </a:lstStyle>
          <a:p>
            <a:fld id="{E02B8622-14A7-41D1-AFCB-F463062BA5E9}" type="slidenum">
              <a:rPr lang="en-US" smtClean="0"/>
              <a:pPr/>
              <a:t>‹#›</a:t>
            </a:fld>
            <a:endParaRPr lang="en-US"/>
          </a:p>
        </p:txBody>
      </p:sp>
      <p:sp>
        <p:nvSpPr>
          <p:cNvPr id="5" name="Title 4">
            <a:extLst>
              <a:ext uri="{FF2B5EF4-FFF2-40B4-BE49-F238E27FC236}">
                <a16:creationId xmlns:a16="http://schemas.microsoft.com/office/drawing/2014/main" id="{2B78FE45-566D-4045-ADFD-CB92B01B4F39}"/>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DD714C59-76AB-4F09-9E0D-C55F68548401}"/>
              </a:ext>
            </a:extLst>
          </p:cNvPr>
          <p:cNvSpPr>
            <a:spLocks noGrp="1"/>
          </p:cNvSpPr>
          <p:nvPr>
            <p:ph sz="quarter" idx="13"/>
          </p:nvPr>
        </p:nvSpPr>
        <p:spPr>
          <a:xfrm>
            <a:off x="286898" y="1447060"/>
            <a:ext cx="11611993" cy="4678532"/>
          </a:xfrm>
        </p:spPr>
        <p:txBody>
          <a:bodyPr/>
          <a:lstStyle>
            <a:lvl1pPr>
              <a:spcBef>
                <a:spcPts val="1800"/>
              </a:spcBef>
              <a:defRPr sz="2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837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lpasset utforming 1">
  <p:cSld name="Tilpasset utforming 1">
    <p:bg>
      <p:bgPr>
        <a:solidFill>
          <a:srgbClr val="FFFFFF"/>
        </a:solidFill>
        <a:effectLst/>
      </p:bgPr>
    </p:bg>
    <p:spTree>
      <p:nvGrpSpPr>
        <p:cNvPr id="1" name="Shape 136"/>
        <p:cNvGrpSpPr/>
        <p:nvPr/>
      </p:nvGrpSpPr>
      <p:grpSpPr>
        <a:xfrm>
          <a:off x="0" y="0"/>
          <a:ext cx="0" cy="0"/>
          <a:chOff x="0" y="0"/>
          <a:chExt cx="0" cy="0"/>
        </a:xfrm>
      </p:grpSpPr>
      <p:sp>
        <p:nvSpPr>
          <p:cNvPr id="137" name="Google Shape;137;p2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p24"/>
          <p:cNvSpPr/>
          <p:nvPr/>
        </p:nvSpPr>
        <p:spPr>
          <a:xfrm>
            <a:off x="0" y="0"/>
            <a:ext cx="6096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 name="Google Shape;139;p24"/>
          <p:cNvSpPr txBox="1">
            <a:spLocks noGrp="1"/>
          </p:cNvSpPr>
          <p:nvPr>
            <p:ph type="title"/>
          </p:nvPr>
        </p:nvSpPr>
        <p:spPr>
          <a:xfrm>
            <a:off x="6470433" y="310867"/>
            <a:ext cx="5355300" cy="15753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Clr>
                <a:schemeClr val="dk1"/>
              </a:buClr>
              <a:buSzPts val="4000"/>
              <a:buNone/>
              <a:defRPr sz="4000" b="1">
                <a:solidFill>
                  <a:schemeClr val="dk2"/>
                </a:solidFill>
                <a:latin typeface="Calibri"/>
                <a:ea typeface="Calibri"/>
                <a:cs typeface="Calibri"/>
                <a:sym typeface="Calibri"/>
              </a:defRPr>
            </a:lvl1pPr>
            <a:lvl2pPr lvl="1" algn="l" rtl="0">
              <a:lnSpc>
                <a:spcPct val="100000"/>
              </a:lnSpc>
              <a:spcBef>
                <a:spcPts val="0"/>
              </a:spcBef>
              <a:spcAft>
                <a:spcPts val="0"/>
              </a:spcAft>
              <a:buClr>
                <a:schemeClr val="dk1"/>
              </a:buClr>
              <a:buSzPts val="4000"/>
              <a:buNone/>
              <a:defRPr sz="4000" b="1">
                <a:solidFill>
                  <a:schemeClr val="dk2"/>
                </a:solidFill>
              </a:defRPr>
            </a:lvl2pPr>
            <a:lvl3pPr lvl="2" algn="l" rtl="0">
              <a:lnSpc>
                <a:spcPct val="100000"/>
              </a:lnSpc>
              <a:spcBef>
                <a:spcPts val="0"/>
              </a:spcBef>
              <a:spcAft>
                <a:spcPts val="0"/>
              </a:spcAft>
              <a:buClr>
                <a:schemeClr val="dk1"/>
              </a:buClr>
              <a:buSzPts val="4000"/>
              <a:buNone/>
              <a:defRPr sz="4000" b="1">
                <a:solidFill>
                  <a:schemeClr val="dk2"/>
                </a:solidFill>
              </a:defRPr>
            </a:lvl3pPr>
            <a:lvl4pPr lvl="3" algn="l" rtl="0">
              <a:lnSpc>
                <a:spcPct val="100000"/>
              </a:lnSpc>
              <a:spcBef>
                <a:spcPts val="0"/>
              </a:spcBef>
              <a:spcAft>
                <a:spcPts val="0"/>
              </a:spcAft>
              <a:buClr>
                <a:schemeClr val="dk1"/>
              </a:buClr>
              <a:buSzPts val="4000"/>
              <a:buNone/>
              <a:defRPr sz="4000" b="1">
                <a:solidFill>
                  <a:schemeClr val="dk2"/>
                </a:solidFill>
              </a:defRPr>
            </a:lvl4pPr>
            <a:lvl5pPr lvl="4" algn="l" rtl="0">
              <a:lnSpc>
                <a:spcPct val="100000"/>
              </a:lnSpc>
              <a:spcBef>
                <a:spcPts val="0"/>
              </a:spcBef>
              <a:spcAft>
                <a:spcPts val="0"/>
              </a:spcAft>
              <a:buClr>
                <a:schemeClr val="dk1"/>
              </a:buClr>
              <a:buSzPts val="4000"/>
              <a:buNone/>
              <a:defRPr sz="4000" b="1">
                <a:solidFill>
                  <a:schemeClr val="dk2"/>
                </a:solidFill>
              </a:defRPr>
            </a:lvl5pPr>
            <a:lvl6pPr lvl="5" algn="l" rtl="0">
              <a:lnSpc>
                <a:spcPct val="100000"/>
              </a:lnSpc>
              <a:spcBef>
                <a:spcPts val="0"/>
              </a:spcBef>
              <a:spcAft>
                <a:spcPts val="0"/>
              </a:spcAft>
              <a:buClr>
                <a:schemeClr val="dk1"/>
              </a:buClr>
              <a:buSzPts val="4000"/>
              <a:buNone/>
              <a:defRPr sz="4000" b="1">
                <a:solidFill>
                  <a:schemeClr val="dk2"/>
                </a:solidFill>
              </a:defRPr>
            </a:lvl6pPr>
            <a:lvl7pPr lvl="6" algn="l" rtl="0">
              <a:lnSpc>
                <a:spcPct val="100000"/>
              </a:lnSpc>
              <a:spcBef>
                <a:spcPts val="0"/>
              </a:spcBef>
              <a:spcAft>
                <a:spcPts val="0"/>
              </a:spcAft>
              <a:buClr>
                <a:schemeClr val="dk1"/>
              </a:buClr>
              <a:buSzPts val="4000"/>
              <a:buNone/>
              <a:defRPr sz="4000" b="1">
                <a:solidFill>
                  <a:schemeClr val="dk2"/>
                </a:solidFill>
              </a:defRPr>
            </a:lvl7pPr>
            <a:lvl8pPr lvl="7" algn="l" rtl="0">
              <a:lnSpc>
                <a:spcPct val="100000"/>
              </a:lnSpc>
              <a:spcBef>
                <a:spcPts val="0"/>
              </a:spcBef>
              <a:spcAft>
                <a:spcPts val="0"/>
              </a:spcAft>
              <a:buClr>
                <a:schemeClr val="dk1"/>
              </a:buClr>
              <a:buSzPts val="4000"/>
              <a:buNone/>
              <a:defRPr sz="4000" b="1">
                <a:solidFill>
                  <a:schemeClr val="dk2"/>
                </a:solidFill>
              </a:defRPr>
            </a:lvl8pPr>
            <a:lvl9pPr lvl="8" algn="l" rtl="0">
              <a:lnSpc>
                <a:spcPct val="100000"/>
              </a:lnSpc>
              <a:spcBef>
                <a:spcPts val="0"/>
              </a:spcBef>
              <a:spcAft>
                <a:spcPts val="0"/>
              </a:spcAft>
              <a:buClr>
                <a:schemeClr val="dk1"/>
              </a:buClr>
              <a:buSzPts val="4000"/>
              <a:buNone/>
              <a:defRPr sz="4000" b="1">
                <a:solidFill>
                  <a:schemeClr val="dk2"/>
                </a:solidFill>
              </a:defRPr>
            </a:lvl9pPr>
          </a:lstStyle>
          <a:p>
            <a:endParaRPr/>
          </a:p>
        </p:txBody>
      </p:sp>
      <p:sp>
        <p:nvSpPr>
          <p:cNvPr id="140" name="Google Shape;140;p24"/>
          <p:cNvSpPr txBox="1">
            <a:spLocks noGrp="1"/>
          </p:cNvSpPr>
          <p:nvPr>
            <p:ph type="body" idx="1"/>
          </p:nvPr>
        </p:nvSpPr>
        <p:spPr>
          <a:xfrm>
            <a:off x="6470533" y="2230303"/>
            <a:ext cx="5355300" cy="3987300"/>
          </a:xfrm>
          <a:prstGeom prst="rect">
            <a:avLst/>
          </a:prstGeom>
          <a:noFill/>
          <a:ln>
            <a:noFill/>
          </a:ln>
        </p:spPr>
        <p:txBody>
          <a:bodyPr spcFirstLastPara="1" wrap="square" lIns="91425" tIns="45700" rIns="91425" bIns="45700" anchor="t" anchorCtr="0">
            <a:noAutofit/>
          </a:bodyPr>
          <a:lstStyle>
            <a:lvl1pPr marL="457200" lvl="0" indent="-361950" algn="l" rtl="0">
              <a:lnSpc>
                <a:spcPct val="115000"/>
              </a:lnSpc>
              <a:spcBef>
                <a:spcPts val="480"/>
              </a:spcBef>
              <a:spcAft>
                <a:spcPts val="0"/>
              </a:spcAft>
              <a:buClr>
                <a:schemeClr val="dk2"/>
              </a:buClr>
              <a:buSzPts val="2100"/>
              <a:buChar char="•"/>
              <a:defRPr sz="2100">
                <a:solidFill>
                  <a:schemeClr val="dk2"/>
                </a:solidFill>
              </a:defRPr>
            </a:lvl1pPr>
            <a:lvl2pPr marL="914400" lvl="1" indent="-342900" algn="l" rtl="0">
              <a:lnSpc>
                <a:spcPct val="115000"/>
              </a:lnSpc>
              <a:spcBef>
                <a:spcPts val="2100"/>
              </a:spcBef>
              <a:spcAft>
                <a:spcPts val="0"/>
              </a:spcAft>
              <a:buClr>
                <a:schemeClr val="dk2"/>
              </a:buClr>
              <a:buSzPts val="1800"/>
              <a:buChar char="–"/>
              <a:defRPr sz="1900">
                <a:solidFill>
                  <a:schemeClr val="dk2"/>
                </a:solidFill>
              </a:defRPr>
            </a:lvl2pPr>
            <a:lvl3pPr marL="1371600" lvl="2" indent="-330200" algn="l" rtl="0">
              <a:lnSpc>
                <a:spcPct val="115000"/>
              </a:lnSpc>
              <a:spcBef>
                <a:spcPts val="2100"/>
              </a:spcBef>
              <a:spcAft>
                <a:spcPts val="0"/>
              </a:spcAft>
              <a:buClr>
                <a:schemeClr val="dk2"/>
              </a:buClr>
              <a:buSzPts val="1600"/>
              <a:buChar char="•"/>
              <a:defRPr sz="1900">
                <a:solidFill>
                  <a:schemeClr val="dk2"/>
                </a:solidFill>
              </a:defRPr>
            </a:lvl3pPr>
            <a:lvl4pPr marL="1828800" lvl="3" indent="-355600" algn="l" rtl="0">
              <a:lnSpc>
                <a:spcPct val="115000"/>
              </a:lnSpc>
              <a:spcBef>
                <a:spcPts val="2100"/>
              </a:spcBef>
              <a:spcAft>
                <a:spcPts val="0"/>
              </a:spcAft>
              <a:buClr>
                <a:schemeClr val="dk2"/>
              </a:buClr>
              <a:buSzPts val="2000"/>
              <a:buChar char="–"/>
              <a:defRPr sz="1900">
                <a:solidFill>
                  <a:schemeClr val="dk2"/>
                </a:solidFill>
              </a:defRPr>
            </a:lvl4pPr>
            <a:lvl5pPr marL="2286000" lvl="4" indent="-355600" algn="l" rtl="0">
              <a:lnSpc>
                <a:spcPct val="115000"/>
              </a:lnSpc>
              <a:spcBef>
                <a:spcPts val="2100"/>
              </a:spcBef>
              <a:spcAft>
                <a:spcPts val="0"/>
              </a:spcAft>
              <a:buClr>
                <a:schemeClr val="dk2"/>
              </a:buClr>
              <a:buSzPts val="2000"/>
              <a:buChar char="»"/>
              <a:defRPr sz="1900">
                <a:solidFill>
                  <a:schemeClr val="dk2"/>
                </a:solidFill>
              </a:defRPr>
            </a:lvl5pPr>
            <a:lvl6pPr marL="2743200" lvl="5" indent="-355600" algn="l" rtl="0">
              <a:lnSpc>
                <a:spcPct val="115000"/>
              </a:lnSpc>
              <a:spcBef>
                <a:spcPts val="2100"/>
              </a:spcBef>
              <a:spcAft>
                <a:spcPts val="0"/>
              </a:spcAft>
              <a:buClr>
                <a:schemeClr val="dk2"/>
              </a:buClr>
              <a:buSzPts val="2000"/>
              <a:buChar char="•"/>
              <a:defRPr sz="1900">
                <a:solidFill>
                  <a:schemeClr val="dk2"/>
                </a:solidFill>
              </a:defRPr>
            </a:lvl6pPr>
            <a:lvl7pPr marL="3200400" lvl="6" indent="-355600" algn="l" rtl="0">
              <a:lnSpc>
                <a:spcPct val="115000"/>
              </a:lnSpc>
              <a:spcBef>
                <a:spcPts val="2100"/>
              </a:spcBef>
              <a:spcAft>
                <a:spcPts val="0"/>
              </a:spcAft>
              <a:buClr>
                <a:schemeClr val="dk2"/>
              </a:buClr>
              <a:buSzPts val="2000"/>
              <a:buChar char="•"/>
              <a:defRPr sz="1900">
                <a:solidFill>
                  <a:schemeClr val="dk2"/>
                </a:solidFill>
              </a:defRPr>
            </a:lvl7pPr>
            <a:lvl8pPr marL="3657600" lvl="7" indent="-355600" algn="l" rtl="0">
              <a:lnSpc>
                <a:spcPct val="115000"/>
              </a:lnSpc>
              <a:spcBef>
                <a:spcPts val="2100"/>
              </a:spcBef>
              <a:spcAft>
                <a:spcPts val="0"/>
              </a:spcAft>
              <a:buClr>
                <a:schemeClr val="dk2"/>
              </a:buClr>
              <a:buSzPts val="2000"/>
              <a:buChar char="•"/>
              <a:defRPr sz="1900">
                <a:solidFill>
                  <a:schemeClr val="dk2"/>
                </a:solidFill>
              </a:defRPr>
            </a:lvl8pPr>
            <a:lvl9pPr marL="4114800" lvl="8" indent="-355600" algn="l" rtl="0">
              <a:lnSpc>
                <a:spcPct val="115000"/>
              </a:lnSpc>
              <a:spcBef>
                <a:spcPts val="2100"/>
              </a:spcBef>
              <a:spcAft>
                <a:spcPts val="2100"/>
              </a:spcAft>
              <a:buClr>
                <a:schemeClr val="dk2"/>
              </a:buClr>
              <a:buSzPts val="2000"/>
              <a:buChar char="•"/>
              <a:defRPr sz="1900">
                <a:solidFill>
                  <a:schemeClr val="dk2"/>
                </a:solidFill>
              </a:defRPr>
            </a:lvl9pPr>
          </a:lstStyle>
          <a:p>
            <a:endParaRPr/>
          </a:p>
        </p:txBody>
      </p:sp>
      <p:sp>
        <p:nvSpPr>
          <p:cNvPr id="141" name="Google Shape;141;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392015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lpasset utforming">
  <p:cSld name="Tilpasset utforming">
    <p:bg>
      <p:bgPr>
        <a:solidFill>
          <a:srgbClr val="FFFFFF"/>
        </a:solidFill>
        <a:effectLst/>
      </p:bgPr>
    </p:bg>
    <p:spTree>
      <p:nvGrpSpPr>
        <p:cNvPr id="1" name="Shape 142"/>
        <p:cNvGrpSpPr/>
        <p:nvPr/>
      </p:nvGrpSpPr>
      <p:grpSpPr>
        <a:xfrm>
          <a:off x="0" y="0"/>
          <a:ext cx="0" cy="0"/>
          <a:chOff x="0" y="0"/>
          <a:chExt cx="0" cy="0"/>
        </a:xfrm>
      </p:grpSpPr>
      <p:sp>
        <p:nvSpPr>
          <p:cNvPr id="143" name="Google Shape;143;p25"/>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p25"/>
          <p:cNvSpPr txBox="1">
            <a:spLocks noGrp="1"/>
          </p:cNvSpPr>
          <p:nvPr>
            <p:ph type="title"/>
          </p:nvPr>
        </p:nvSpPr>
        <p:spPr>
          <a:xfrm>
            <a:off x="468800" y="3649133"/>
            <a:ext cx="5330100" cy="18528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None/>
              <a:defRPr sz="3700" b="1">
                <a:solidFill>
                  <a:srgbClr val="212121"/>
                </a:solidFill>
              </a:defRPr>
            </a:lvl1pPr>
            <a:lvl2pPr lvl="1" algn="l" rtl="0">
              <a:lnSpc>
                <a:spcPct val="100000"/>
              </a:lnSpc>
              <a:spcBef>
                <a:spcPts val="0"/>
              </a:spcBef>
              <a:spcAft>
                <a:spcPts val="0"/>
              </a:spcAft>
              <a:buNone/>
              <a:defRPr sz="3700" b="1">
                <a:solidFill>
                  <a:srgbClr val="212121"/>
                </a:solidFill>
              </a:defRPr>
            </a:lvl2pPr>
            <a:lvl3pPr lvl="2" algn="l" rtl="0">
              <a:lnSpc>
                <a:spcPct val="100000"/>
              </a:lnSpc>
              <a:spcBef>
                <a:spcPts val="0"/>
              </a:spcBef>
              <a:spcAft>
                <a:spcPts val="0"/>
              </a:spcAft>
              <a:buNone/>
              <a:defRPr sz="3700" b="1">
                <a:solidFill>
                  <a:srgbClr val="212121"/>
                </a:solidFill>
              </a:defRPr>
            </a:lvl3pPr>
            <a:lvl4pPr lvl="3" algn="l" rtl="0">
              <a:lnSpc>
                <a:spcPct val="100000"/>
              </a:lnSpc>
              <a:spcBef>
                <a:spcPts val="0"/>
              </a:spcBef>
              <a:spcAft>
                <a:spcPts val="0"/>
              </a:spcAft>
              <a:buNone/>
              <a:defRPr sz="3700" b="1">
                <a:solidFill>
                  <a:srgbClr val="212121"/>
                </a:solidFill>
              </a:defRPr>
            </a:lvl4pPr>
            <a:lvl5pPr lvl="4" algn="l" rtl="0">
              <a:lnSpc>
                <a:spcPct val="100000"/>
              </a:lnSpc>
              <a:spcBef>
                <a:spcPts val="0"/>
              </a:spcBef>
              <a:spcAft>
                <a:spcPts val="0"/>
              </a:spcAft>
              <a:buNone/>
              <a:defRPr sz="3700" b="1">
                <a:solidFill>
                  <a:srgbClr val="212121"/>
                </a:solidFill>
              </a:defRPr>
            </a:lvl5pPr>
            <a:lvl6pPr lvl="5" algn="l" rtl="0">
              <a:lnSpc>
                <a:spcPct val="100000"/>
              </a:lnSpc>
              <a:spcBef>
                <a:spcPts val="0"/>
              </a:spcBef>
              <a:spcAft>
                <a:spcPts val="0"/>
              </a:spcAft>
              <a:buNone/>
              <a:defRPr sz="3700" b="1">
                <a:solidFill>
                  <a:srgbClr val="212121"/>
                </a:solidFill>
              </a:defRPr>
            </a:lvl6pPr>
            <a:lvl7pPr lvl="6" algn="l" rtl="0">
              <a:lnSpc>
                <a:spcPct val="100000"/>
              </a:lnSpc>
              <a:spcBef>
                <a:spcPts val="0"/>
              </a:spcBef>
              <a:spcAft>
                <a:spcPts val="0"/>
              </a:spcAft>
              <a:buNone/>
              <a:defRPr sz="3700" b="1">
                <a:solidFill>
                  <a:srgbClr val="212121"/>
                </a:solidFill>
              </a:defRPr>
            </a:lvl7pPr>
            <a:lvl8pPr lvl="7" algn="l" rtl="0">
              <a:lnSpc>
                <a:spcPct val="100000"/>
              </a:lnSpc>
              <a:spcBef>
                <a:spcPts val="0"/>
              </a:spcBef>
              <a:spcAft>
                <a:spcPts val="0"/>
              </a:spcAft>
              <a:buNone/>
              <a:defRPr sz="3700" b="1">
                <a:solidFill>
                  <a:srgbClr val="212121"/>
                </a:solidFill>
              </a:defRPr>
            </a:lvl8pPr>
            <a:lvl9pPr lvl="8" algn="l" rtl="0">
              <a:lnSpc>
                <a:spcPct val="100000"/>
              </a:lnSpc>
              <a:spcBef>
                <a:spcPts val="0"/>
              </a:spcBef>
              <a:spcAft>
                <a:spcPts val="0"/>
              </a:spcAft>
              <a:buNone/>
              <a:defRPr sz="3700" b="1">
                <a:solidFill>
                  <a:srgbClr val="212121"/>
                </a:solidFill>
              </a:defRPr>
            </a:lvl9pPr>
          </a:lstStyle>
          <a:p>
            <a:endParaRPr/>
          </a:p>
        </p:txBody>
      </p:sp>
      <p:sp>
        <p:nvSpPr>
          <p:cNvPr id="145" name="Google Shape;145;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3148034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Kun logo Tk">
  <p:cSld name="1_Kun logo Tk">
    <p:spTree>
      <p:nvGrpSpPr>
        <p:cNvPr id="1" name="Shape 122"/>
        <p:cNvGrpSpPr/>
        <p:nvPr/>
      </p:nvGrpSpPr>
      <p:grpSpPr>
        <a:xfrm>
          <a:off x="0" y="0"/>
          <a:ext cx="0" cy="0"/>
          <a:chOff x="0" y="0"/>
          <a:chExt cx="0" cy="0"/>
        </a:xfrm>
      </p:grpSpPr>
      <p:sp>
        <p:nvSpPr>
          <p:cNvPr id="123" name="Google Shape;123;p21"/>
          <p:cNvSpPr txBox="1"/>
          <p:nvPr/>
        </p:nvSpPr>
        <p:spPr>
          <a:xfrm>
            <a:off x="595808" y="620688"/>
            <a:ext cx="10972800" cy="57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3283"/>
              </a:buClr>
              <a:buSzPts val="3200"/>
              <a:buFont typeface="Calibri"/>
              <a:buNone/>
            </a:pPr>
            <a:endParaRPr sz="3200">
              <a:solidFill>
                <a:srgbClr val="003283"/>
              </a:solidFill>
              <a:latin typeface="Calibri"/>
              <a:ea typeface="Calibri"/>
              <a:cs typeface="Calibri"/>
              <a:sym typeface="Calibri"/>
            </a:endParaRPr>
          </a:p>
        </p:txBody>
      </p:sp>
      <p:sp>
        <p:nvSpPr>
          <p:cNvPr id="124" name="Google Shape;124;p21"/>
          <p:cNvSpPr txBox="1">
            <a:spLocks noGrp="1"/>
          </p:cNvSpPr>
          <p:nvPr>
            <p:ph type="title"/>
          </p:nvPr>
        </p:nvSpPr>
        <p:spPr>
          <a:xfrm>
            <a:off x="609600" y="620688"/>
            <a:ext cx="9951000" cy="57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Calibri"/>
              <a:buNone/>
              <a:defRPr sz="3200" b="0"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25" name="Google Shape;125;p21" descr="Et bilde som inneholder tegning&#10;&#10;Automatisk generert beskrivelse"/>
          <p:cNvPicPr preferRelativeResize="0"/>
          <p:nvPr/>
        </p:nvPicPr>
        <p:blipFill rotWithShape="1">
          <a:blip r:embed="rId2">
            <a:alphaModFix/>
          </a:blip>
          <a:srcRect/>
          <a:stretch/>
        </p:blipFill>
        <p:spPr>
          <a:xfrm>
            <a:off x="10580996" y="429094"/>
            <a:ext cx="1123529" cy="1123529"/>
          </a:xfrm>
          <a:prstGeom prst="rect">
            <a:avLst/>
          </a:prstGeom>
          <a:noFill/>
          <a:ln>
            <a:noFill/>
          </a:ln>
        </p:spPr>
      </p:pic>
      <p:cxnSp>
        <p:nvCxnSpPr>
          <p:cNvPr id="126" name="Google Shape;126;p21"/>
          <p:cNvCxnSpPr/>
          <p:nvPr/>
        </p:nvCxnSpPr>
        <p:spPr>
          <a:xfrm>
            <a:off x="609600" y="1196752"/>
            <a:ext cx="9951000" cy="0"/>
          </a:xfrm>
          <a:prstGeom prst="straightConnector1">
            <a:avLst/>
          </a:prstGeom>
          <a:noFill/>
          <a:ln w="9525" cap="flat" cmpd="sng">
            <a:solidFill>
              <a:schemeClr val="dk1"/>
            </a:solidFill>
            <a:prstDash val="solid"/>
            <a:round/>
            <a:headEnd type="none" w="sm" len="sm"/>
            <a:tailEnd type="none" w="sm" len="sm"/>
          </a:ln>
        </p:spPr>
      </p:cxnSp>
      <p:pic>
        <p:nvPicPr>
          <p:cNvPr id="127" name="Google Shape;127;p21"/>
          <p:cNvPicPr preferRelativeResize="0"/>
          <p:nvPr/>
        </p:nvPicPr>
        <p:blipFill>
          <a:blip r:embed="rId3">
            <a:alphaModFix/>
          </a:blip>
          <a:stretch>
            <a:fillRect/>
          </a:stretch>
        </p:blipFill>
        <p:spPr>
          <a:xfrm>
            <a:off x="295400" y="5878286"/>
            <a:ext cx="3349668" cy="979714"/>
          </a:xfrm>
          <a:prstGeom prst="rect">
            <a:avLst/>
          </a:prstGeom>
          <a:noFill/>
          <a:ln>
            <a:noFill/>
          </a:ln>
        </p:spPr>
      </p:pic>
    </p:spTree>
    <p:extLst>
      <p:ext uri="{BB962C8B-B14F-4D97-AF65-F5344CB8AC3E}">
        <p14:creationId xmlns:p14="http://schemas.microsoft.com/office/powerpoint/2010/main" val="3368502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tel og innhold Tk">
  <p:cSld name="10_Tittel og innhold Tk">
    <p:bg>
      <p:bgPr>
        <a:solidFill>
          <a:schemeClr val="lt1"/>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609600" y="1600202"/>
            <a:ext cx="6998700" cy="4133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lt2"/>
              </a:buClr>
              <a:buSzPts val="2400"/>
              <a:buFont typeface="Courier New"/>
              <a:buChar char="o"/>
              <a:defRPr sz="2400">
                <a:solidFill>
                  <a:schemeClr val="dk1"/>
                </a:solidFill>
              </a:defRPr>
            </a:lvl1pPr>
            <a:lvl2pPr marL="914400" lvl="1" indent="-342900" algn="l" rtl="0">
              <a:spcBef>
                <a:spcPts val="360"/>
              </a:spcBef>
              <a:spcAft>
                <a:spcPts val="0"/>
              </a:spcAft>
              <a:buClr>
                <a:schemeClr val="lt2"/>
              </a:buClr>
              <a:buSzPts val="1800"/>
              <a:buFont typeface="Arial"/>
              <a:buChar char="•"/>
              <a:defRPr sz="1800">
                <a:solidFill>
                  <a:schemeClr val="dk1"/>
                </a:solidFill>
              </a:defRPr>
            </a:lvl2pPr>
            <a:lvl3pPr marL="1371600" lvl="2" indent="-330200" algn="l" rtl="0">
              <a:spcBef>
                <a:spcPts val="320"/>
              </a:spcBef>
              <a:spcAft>
                <a:spcPts val="0"/>
              </a:spcAft>
              <a:buClr>
                <a:schemeClr val="lt2"/>
              </a:buClr>
              <a:buSzPts val="1600"/>
              <a:buChar char="•"/>
              <a:defRPr sz="1600">
                <a:solidFill>
                  <a:schemeClr val="dk1"/>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58" name="Google Shape;58;p9" descr="Et bilde som inneholder tegning&#10;&#10;Automatisk generert beskrivels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80996" y="429094"/>
            <a:ext cx="1123529" cy="1123529"/>
          </a:xfrm>
          <a:prstGeom prst="rect">
            <a:avLst/>
          </a:prstGeom>
          <a:noFill/>
          <a:ln>
            <a:noFill/>
          </a:ln>
        </p:spPr>
      </p:pic>
      <p:cxnSp>
        <p:nvCxnSpPr>
          <p:cNvPr id="59" name="Google Shape;59;p9"/>
          <p:cNvCxnSpPr/>
          <p:nvPr/>
        </p:nvCxnSpPr>
        <p:spPr>
          <a:xfrm>
            <a:off x="609600" y="1196752"/>
            <a:ext cx="9951000" cy="0"/>
          </a:xfrm>
          <a:prstGeom prst="straightConnector1">
            <a:avLst/>
          </a:prstGeom>
          <a:noFill/>
          <a:ln w="9525" cap="flat" cmpd="sng">
            <a:solidFill>
              <a:schemeClr val="dk1"/>
            </a:solidFill>
            <a:prstDash val="solid"/>
            <a:round/>
            <a:headEnd type="none" w="sm" len="sm"/>
            <a:tailEnd type="none" w="sm" len="sm"/>
          </a:ln>
        </p:spPr>
      </p:cxnSp>
      <p:sp>
        <p:nvSpPr>
          <p:cNvPr id="60" name="Google Shape;60;p9"/>
          <p:cNvSpPr txBox="1">
            <a:spLocks noGrp="1"/>
          </p:cNvSpPr>
          <p:nvPr>
            <p:ph type="title"/>
          </p:nvPr>
        </p:nvSpPr>
        <p:spPr>
          <a:xfrm>
            <a:off x="609600" y="620688"/>
            <a:ext cx="9951000" cy="57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Calibri"/>
              <a:buNone/>
              <a:defRPr sz="3200" b="0"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extLst>
      <p:ext uri="{BB962C8B-B14F-4D97-AF65-F5344CB8AC3E}">
        <p14:creationId xmlns:p14="http://schemas.microsoft.com/office/powerpoint/2010/main" val="3272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ittel og innhold Tk">
  <p:cSld name="6_Tittel og innhold Tk">
    <p:bg>
      <p:bgPr>
        <a:solidFill>
          <a:schemeClr val="lt1"/>
        </a:solidFill>
        <a:effectLst/>
      </p:bgPr>
    </p:bg>
    <p:spTree>
      <p:nvGrpSpPr>
        <p:cNvPr id="1" name="Shape 67"/>
        <p:cNvGrpSpPr/>
        <p:nvPr/>
      </p:nvGrpSpPr>
      <p:grpSpPr>
        <a:xfrm>
          <a:off x="0" y="0"/>
          <a:ext cx="0" cy="0"/>
          <a:chOff x="0" y="0"/>
          <a:chExt cx="0" cy="0"/>
        </a:xfrm>
      </p:grpSpPr>
      <p:pic>
        <p:nvPicPr>
          <p:cNvPr id="68" name="Google Shape;68;p11" descr="Et bilde som inneholder tegning&#10;&#10;Automatisk generert beskrivelse"/>
          <p:cNvPicPr preferRelativeResize="0"/>
          <p:nvPr/>
        </p:nvPicPr>
        <p:blipFill rotWithShape="1">
          <a:blip r:embed="rId2">
            <a:alphaModFix/>
          </a:blip>
          <a:srcRect/>
          <a:stretch/>
        </p:blipFill>
        <p:spPr>
          <a:xfrm>
            <a:off x="10580996" y="429094"/>
            <a:ext cx="1123529" cy="1123529"/>
          </a:xfrm>
          <a:prstGeom prst="rect">
            <a:avLst/>
          </a:prstGeom>
          <a:noFill/>
          <a:ln>
            <a:noFill/>
          </a:ln>
        </p:spPr>
      </p:pic>
      <p:cxnSp>
        <p:nvCxnSpPr>
          <p:cNvPr id="69" name="Google Shape;69;p11"/>
          <p:cNvCxnSpPr/>
          <p:nvPr/>
        </p:nvCxnSpPr>
        <p:spPr>
          <a:xfrm>
            <a:off x="609600" y="1196752"/>
            <a:ext cx="9951000" cy="0"/>
          </a:xfrm>
          <a:prstGeom prst="straightConnector1">
            <a:avLst/>
          </a:prstGeom>
          <a:noFill/>
          <a:ln w="9525" cap="flat" cmpd="sng">
            <a:solidFill>
              <a:schemeClr val="dk1"/>
            </a:solidFill>
            <a:prstDash val="solid"/>
            <a:round/>
            <a:headEnd type="none" w="sm" len="sm"/>
            <a:tailEnd type="none" w="sm" len="sm"/>
          </a:ln>
        </p:spPr>
      </p:cxnSp>
      <p:sp>
        <p:nvSpPr>
          <p:cNvPr id="70" name="Google Shape;70;p11"/>
          <p:cNvSpPr txBox="1">
            <a:spLocks noGrp="1"/>
          </p:cNvSpPr>
          <p:nvPr>
            <p:ph type="title"/>
          </p:nvPr>
        </p:nvSpPr>
        <p:spPr>
          <a:xfrm>
            <a:off x="609600" y="620688"/>
            <a:ext cx="9951000" cy="57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3283"/>
              </a:buClr>
              <a:buSzPts val="3200"/>
              <a:buFont typeface="Calibri"/>
              <a:buNone/>
              <a:defRPr sz="3200" b="0" i="0" u="none" strike="noStrike" cap="none">
                <a:solidFill>
                  <a:srgbClr val="00328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71" name="Google Shape;71;p11"/>
          <p:cNvPicPr preferRelativeResize="0"/>
          <p:nvPr/>
        </p:nvPicPr>
        <p:blipFill>
          <a:blip r:embed="rId3">
            <a:alphaModFix/>
          </a:blip>
          <a:stretch>
            <a:fillRect/>
          </a:stretch>
        </p:blipFill>
        <p:spPr>
          <a:xfrm>
            <a:off x="295400" y="5878286"/>
            <a:ext cx="3349668" cy="979714"/>
          </a:xfrm>
          <a:prstGeom prst="rect">
            <a:avLst/>
          </a:prstGeom>
          <a:noFill/>
          <a:ln>
            <a:noFill/>
          </a:ln>
        </p:spPr>
      </p:pic>
      <p:sp>
        <p:nvSpPr>
          <p:cNvPr id="72" name="Google Shape;72;p11"/>
          <p:cNvSpPr txBox="1">
            <a:spLocks noGrp="1"/>
          </p:cNvSpPr>
          <p:nvPr>
            <p:ph type="body" idx="1"/>
          </p:nvPr>
        </p:nvSpPr>
        <p:spPr>
          <a:xfrm>
            <a:off x="609600" y="1600200"/>
            <a:ext cx="5774400" cy="4133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lt2"/>
              </a:buClr>
              <a:buSzPts val="2400"/>
              <a:buFont typeface="Courier New"/>
              <a:buChar char="o"/>
              <a:defRPr sz="2400">
                <a:solidFill>
                  <a:schemeClr val="dk1"/>
                </a:solidFill>
              </a:defRPr>
            </a:lvl1pPr>
            <a:lvl2pPr marL="914400" lvl="1" indent="-342900" algn="l" rtl="0">
              <a:spcBef>
                <a:spcPts val="360"/>
              </a:spcBef>
              <a:spcAft>
                <a:spcPts val="0"/>
              </a:spcAft>
              <a:buClr>
                <a:schemeClr val="lt2"/>
              </a:buClr>
              <a:buSzPts val="1800"/>
              <a:buFont typeface="Arial"/>
              <a:buChar char="•"/>
              <a:defRPr sz="1800">
                <a:solidFill>
                  <a:schemeClr val="dk1"/>
                </a:solidFill>
              </a:defRPr>
            </a:lvl2pPr>
            <a:lvl3pPr marL="1371600" lvl="2" indent="-330200" algn="l" rtl="0">
              <a:spcBef>
                <a:spcPts val="320"/>
              </a:spcBef>
              <a:spcAft>
                <a:spcPts val="0"/>
              </a:spcAft>
              <a:buClr>
                <a:schemeClr val="lt2"/>
              </a:buClr>
              <a:buSzPts val="1600"/>
              <a:buChar char="•"/>
              <a:defRPr sz="1600">
                <a:solidFill>
                  <a:schemeClr val="dk1"/>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0552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a:prstGeom prst="rect">
            <a:avLst/>
          </a:prstGeo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2AFC037-9637-4515-8096-B40F3024024C}"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B84A6C2-8307-40DD-AE6B-39233855225C}"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833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15600" y="593366"/>
            <a:ext cx="11360950" cy="763505"/>
          </a:xfrm>
          <a:prstGeom prst="rect">
            <a:avLst/>
          </a:prstGeom>
        </p:spPr>
        <p:txBody>
          <a:bodyPr spcFirstLastPara="1" wrap="square" lIns="116075" tIns="116075" rIns="116075" bIns="11607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5" name="Google Shape;65;p14"/>
          <p:cNvSpPr txBox="1">
            <a:spLocks noGrp="1"/>
          </p:cNvSpPr>
          <p:nvPr>
            <p:ph type="body" idx="1"/>
          </p:nvPr>
        </p:nvSpPr>
        <p:spPr>
          <a:xfrm>
            <a:off x="415600" y="1536631"/>
            <a:ext cx="11360950" cy="4555183"/>
          </a:xfrm>
          <a:prstGeom prst="rect">
            <a:avLst/>
          </a:prstGeom>
        </p:spPr>
        <p:txBody>
          <a:bodyPr spcFirstLastPara="1" wrap="square" lIns="116075" tIns="116075" rIns="116075" bIns="116075" anchor="t" anchorCtr="0">
            <a:noAutofit/>
          </a:bodyPr>
          <a:lstStyle>
            <a:lvl1pPr marL="414680" lvl="0" indent="-339808" rtl="0">
              <a:spcBef>
                <a:spcPts val="0"/>
              </a:spcBef>
              <a:spcAft>
                <a:spcPts val="0"/>
              </a:spcAft>
              <a:buSzPts val="2300"/>
              <a:buChar char="●"/>
              <a:defRPr/>
            </a:lvl1pPr>
            <a:lvl2pPr marL="829361" lvl="1" indent="-311010" rtl="0">
              <a:spcBef>
                <a:spcPts val="1814"/>
              </a:spcBef>
              <a:spcAft>
                <a:spcPts val="0"/>
              </a:spcAft>
              <a:buSzPts val="1800"/>
              <a:buChar char="○"/>
              <a:defRPr/>
            </a:lvl2pPr>
            <a:lvl3pPr marL="1244041" lvl="2" indent="-311010" rtl="0">
              <a:spcBef>
                <a:spcPts val="1814"/>
              </a:spcBef>
              <a:spcAft>
                <a:spcPts val="0"/>
              </a:spcAft>
              <a:buSzPts val="1800"/>
              <a:buChar char="■"/>
              <a:defRPr/>
            </a:lvl3pPr>
            <a:lvl4pPr marL="1658722" lvl="3" indent="-311010" rtl="0">
              <a:spcBef>
                <a:spcPts val="1814"/>
              </a:spcBef>
              <a:spcAft>
                <a:spcPts val="0"/>
              </a:spcAft>
              <a:buSzPts val="1800"/>
              <a:buChar char="●"/>
              <a:defRPr/>
            </a:lvl4pPr>
            <a:lvl5pPr marL="2073402" lvl="4" indent="-311010" rtl="0">
              <a:spcBef>
                <a:spcPts val="1814"/>
              </a:spcBef>
              <a:spcAft>
                <a:spcPts val="0"/>
              </a:spcAft>
              <a:buSzPts val="1800"/>
              <a:buChar char="○"/>
              <a:defRPr/>
            </a:lvl5pPr>
            <a:lvl6pPr marL="2488082" lvl="5" indent="-311010" rtl="0">
              <a:spcBef>
                <a:spcPts val="1814"/>
              </a:spcBef>
              <a:spcAft>
                <a:spcPts val="0"/>
              </a:spcAft>
              <a:buSzPts val="1800"/>
              <a:buChar char="■"/>
              <a:defRPr/>
            </a:lvl6pPr>
            <a:lvl7pPr marL="2902763" lvl="6" indent="-311010" rtl="0">
              <a:spcBef>
                <a:spcPts val="1814"/>
              </a:spcBef>
              <a:spcAft>
                <a:spcPts val="0"/>
              </a:spcAft>
              <a:buSzPts val="1800"/>
              <a:buChar char="●"/>
              <a:defRPr/>
            </a:lvl7pPr>
            <a:lvl8pPr marL="3317443" lvl="7" indent="-311010" rtl="0">
              <a:spcBef>
                <a:spcPts val="1814"/>
              </a:spcBef>
              <a:spcAft>
                <a:spcPts val="0"/>
              </a:spcAft>
              <a:buSzPts val="1800"/>
              <a:buChar char="○"/>
              <a:defRPr/>
            </a:lvl8pPr>
            <a:lvl9pPr marL="3732124" lvl="8" indent="-311010" rtl="0">
              <a:spcBef>
                <a:spcPts val="1814"/>
              </a:spcBef>
              <a:spcAft>
                <a:spcPts val="1814"/>
              </a:spcAft>
              <a:buSzPts val="1800"/>
              <a:buChar char="■"/>
              <a:defRPr/>
            </a:lvl9pPr>
          </a:lstStyle>
          <a:p>
            <a:endParaRPr/>
          </a:p>
        </p:txBody>
      </p:sp>
      <p:sp>
        <p:nvSpPr>
          <p:cNvPr id="66" name="Google Shape;66;p14"/>
          <p:cNvSpPr txBox="1">
            <a:spLocks noGrp="1"/>
          </p:cNvSpPr>
          <p:nvPr>
            <p:ph type="sldNum" idx="12"/>
          </p:nvPr>
        </p:nvSpPr>
        <p:spPr>
          <a:xfrm>
            <a:off x="11296611" y="6217611"/>
            <a:ext cx="731629" cy="524876"/>
          </a:xfrm>
          <a:prstGeom prst="rect">
            <a:avLst/>
          </a:prstGeom>
        </p:spPr>
        <p:txBody>
          <a:bodyPr spcFirstLastPara="1" wrap="square" lIns="116075" tIns="116075" rIns="116075" bIns="1160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260209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Tittel og innhold">
  <p:cSld name="9_Tittel og innhold">
    <p:bg>
      <p:bgPr>
        <a:solidFill>
          <a:schemeClr val="lt1"/>
        </a:solidFill>
        <a:effectLst/>
      </p:bgPr>
    </p:bg>
    <p:spTree>
      <p:nvGrpSpPr>
        <p:cNvPr id="1" name="Shape 227"/>
        <p:cNvGrpSpPr/>
        <p:nvPr/>
      </p:nvGrpSpPr>
      <p:grpSpPr>
        <a:xfrm>
          <a:off x="0" y="0"/>
          <a:ext cx="0" cy="0"/>
          <a:chOff x="0" y="0"/>
          <a:chExt cx="0" cy="0"/>
        </a:xfrm>
      </p:grpSpPr>
      <p:sp>
        <p:nvSpPr>
          <p:cNvPr id="228" name="Google Shape;228;p39"/>
          <p:cNvSpPr txBox="1">
            <a:spLocks noGrp="1"/>
          </p:cNvSpPr>
          <p:nvPr>
            <p:ph type="body" idx="1"/>
          </p:nvPr>
        </p:nvSpPr>
        <p:spPr>
          <a:xfrm>
            <a:off x="609600" y="1600202"/>
            <a:ext cx="9951000" cy="41331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rgbClr val="6FAAD8"/>
              </a:buClr>
              <a:buSzPts val="2400"/>
              <a:buFont typeface="Courier New"/>
              <a:buChar char="o"/>
              <a:defRPr sz="2400">
                <a:solidFill>
                  <a:schemeClr val="dk1"/>
                </a:solidFill>
              </a:defRPr>
            </a:lvl1pPr>
            <a:lvl2pPr marL="914400" lvl="1" indent="-342900" algn="l" rtl="0">
              <a:spcBef>
                <a:spcPts val="360"/>
              </a:spcBef>
              <a:spcAft>
                <a:spcPts val="0"/>
              </a:spcAft>
              <a:buClr>
                <a:srgbClr val="6FAAD8"/>
              </a:buClr>
              <a:buSzPts val="1800"/>
              <a:buFont typeface="Arial"/>
              <a:buChar char="•"/>
              <a:defRPr sz="1800">
                <a:solidFill>
                  <a:schemeClr val="dk1"/>
                </a:solidFill>
              </a:defRPr>
            </a:lvl2pPr>
            <a:lvl3pPr marL="1371600" lvl="2" indent="-330200" algn="l" rtl="0">
              <a:spcBef>
                <a:spcPts val="320"/>
              </a:spcBef>
              <a:spcAft>
                <a:spcPts val="0"/>
              </a:spcAft>
              <a:buClr>
                <a:srgbClr val="6FAAD8"/>
              </a:buClr>
              <a:buSzPts val="1600"/>
              <a:buChar char="•"/>
              <a:defRPr sz="1600">
                <a:solidFill>
                  <a:schemeClr val="dk1"/>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29" name="Google Shape;229;p39" descr="Et bilde som inneholder tegning&#10;&#10;Automatisk generert beskrivelse"/>
          <p:cNvPicPr preferRelativeResize="0"/>
          <p:nvPr/>
        </p:nvPicPr>
        <p:blipFill rotWithShape="1">
          <a:blip r:embed="rId2">
            <a:alphaModFix/>
          </a:blip>
          <a:srcRect/>
          <a:stretch/>
        </p:blipFill>
        <p:spPr>
          <a:xfrm>
            <a:off x="10580996" y="429094"/>
            <a:ext cx="1123529" cy="1123529"/>
          </a:xfrm>
          <a:prstGeom prst="rect">
            <a:avLst/>
          </a:prstGeom>
          <a:noFill/>
          <a:ln>
            <a:noFill/>
          </a:ln>
        </p:spPr>
      </p:pic>
      <p:cxnSp>
        <p:nvCxnSpPr>
          <p:cNvPr id="230" name="Google Shape;230;p39"/>
          <p:cNvCxnSpPr/>
          <p:nvPr/>
        </p:nvCxnSpPr>
        <p:spPr>
          <a:xfrm>
            <a:off x="609600" y="1196752"/>
            <a:ext cx="9951000" cy="0"/>
          </a:xfrm>
          <a:prstGeom prst="straightConnector1">
            <a:avLst/>
          </a:prstGeom>
          <a:noFill/>
          <a:ln w="9525" cap="flat" cmpd="sng">
            <a:solidFill>
              <a:schemeClr val="dk1"/>
            </a:solidFill>
            <a:prstDash val="solid"/>
            <a:round/>
            <a:headEnd type="none" w="sm" len="sm"/>
            <a:tailEnd type="none" w="sm" len="sm"/>
          </a:ln>
        </p:spPr>
      </p:cxnSp>
      <p:sp>
        <p:nvSpPr>
          <p:cNvPr id="231" name="Google Shape;231;p39"/>
          <p:cNvSpPr txBox="1">
            <a:spLocks noGrp="1"/>
          </p:cNvSpPr>
          <p:nvPr>
            <p:ph type="title"/>
          </p:nvPr>
        </p:nvSpPr>
        <p:spPr>
          <a:xfrm>
            <a:off x="609600" y="620688"/>
            <a:ext cx="9951000" cy="57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3283"/>
              </a:buClr>
              <a:buSzPts val="3200"/>
              <a:buFont typeface="Calibri"/>
              <a:buNone/>
              <a:defRPr sz="3200" b="0" i="0" u="none" strike="noStrike" cap="none">
                <a:solidFill>
                  <a:srgbClr val="00328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extLst>
      <p:ext uri="{BB962C8B-B14F-4D97-AF65-F5344CB8AC3E}">
        <p14:creationId xmlns:p14="http://schemas.microsoft.com/office/powerpoint/2010/main" val="347774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tel og innhold">
    <p:bg>
      <p:bgPr>
        <a:solidFill>
          <a:schemeClr val="bg1"/>
        </a:solidFill>
        <a:effectLst/>
      </p:bgPr>
    </p:bg>
    <p:spTree>
      <p:nvGrpSpPr>
        <p:cNvPr id="1" name=""/>
        <p:cNvGrpSpPr/>
        <p:nvPr/>
      </p:nvGrpSpPr>
      <p:grpSpPr>
        <a:xfrm>
          <a:off x="0" y="0"/>
          <a:ext cx="0" cy="0"/>
          <a:chOff x="0" y="0"/>
          <a:chExt cx="0" cy="0"/>
        </a:xfrm>
      </p:grpSpPr>
      <p:sp>
        <p:nvSpPr>
          <p:cNvPr id="12" name="Plassholder for innhold 2"/>
          <p:cNvSpPr>
            <a:spLocks noGrp="1"/>
          </p:cNvSpPr>
          <p:nvPr>
            <p:ph idx="1" hasCustomPrompt="1"/>
          </p:nvPr>
        </p:nvSpPr>
        <p:spPr>
          <a:xfrm>
            <a:off x="609600" y="1600202"/>
            <a:ext cx="9950896" cy="4133055"/>
          </a:xfrm>
        </p:spPr>
        <p:txBody>
          <a:bodyPr/>
          <a:lstStyle>
            <a:lvl1pPr marL="342900" indent="-342900">
              <a:buClr>
                <a:srgbClr val="6FAAD8"/>
              </a:buClr>
              <a:buFont typeface="Courier New" panose="02070309020205020404" pitchFamily="49" charset="0"/>
              <a:buChar char="o"/>
              <a:defRPr sz="2400" baseline="0">
                <a:solidFill>
                  <a:schemeClr val="tx1"/>
                </a:solidFill>
              </a:defRPr>
            </a:lvl1pPr>
            <a:lvl2pPr marL="914400" indent="-457200">
              <a:buClr>
                <a:srgbClr val="6FAAD8"/>
              </a:buClr>
              <a:buFont typeface="Arial" panose="020B0604020202020204" pitchFamily="34" charset="0"/>
              <a:buChar char="•"/>
              <a:defRPr sz="1800" baseline="0">
                <a:solidFill>
                  <a:schemeClr val="tx1"/>
                </a:solidFill>
              </a:defRPr>
            </a:lvl2pPr>
            <a:lvl3pPr>
              <a:buClr>
                <a:srgbClr val="6FAAD8"/>
              </a:buClr>
              <a:defRPr sz="1600" baseline="0">
                <a:solidFill>
                  <a:schemeClr val="tx1"/>
                </a:solidFill>
              </a:defRPr>
            </a:lvl3pPr>
          </a:lstStyle>
          <a:p>
            <a:pPr lvl="0"/>
            <a:r>
              <a:rPr lang="nb-NO"/>
              <a:t>Tekst</a:t>
            </a:r>
          </a:p>
          <a:p>
            <a:pPr lvl="1"/>
            <a:r>
              <a:rPr lang="nb-NO"/>
              <a:t>Andre nivå</a:t>
            </a:r>
          </a:p>
          <a:p>
            <a:pPr lvl="2"/>
            <a:r>
              <a:rPr lang="nb-NO"/>
              <a:t>Tredje nivå (hvis du må)</a:t>
            </a:r>
          </a:p>
        </p:txBody>
      </p:sp>
      <p:pic>
        <p:nvPicPr>
          <p:cNvPr id="16" name="Bilde 15" descr="Et bilde som inneholder tegning&#10;&#10;Automatisk generert beskrivelse">
            <a:extLst>
              <a:ext uri="{FF2B5EF4-FFF2-40B4-BE49-F238E27FC236}">
                <a16:creationId xmlns:a16="http://schemas.microsoft.com/office/drawing/2014/main" id="{AB5F8AB4-B121-9B4C-ACC9-4C542D1EDAAF}"/>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10580996" y="429094"/>
            <a:ext cx="1123529" cy="1123529"/>
          </a:xfrm>
          <a:prstGeom prst="rect">
            <a:avLst/>
          </a:prstGeom>
        </p:spPr>
      </p:pic>
      <p:cxnSp>
        <p:nvCxnSpPr>
          <p:cNvPr id="17" name="Rett linje 16">
            <a:extLst>
              <a:ext uri="{FF2B5EF4-FFF2-40B4-BE49-F238E27FC236}">
                <a16:creationId xmlns:a16="http://schemas.microsoft.com/office/drawing/2014/main" id="{07A269CD-7F17-2B4F-9D3C-E748F17AD244}"/>
              </a:ext>
            </a:extLst>
          </p:cNvPr>
          <p:cNvCxnSpPr>
            <a:cxnSpLocks/>
          </p:cNvCxnSpPr>
          <p:nvPr userDrawn="1"/>
        </p:nvCxnSpPr>
        <p:spPr>
          <a:xfrm>
            <a:off x="609600" y="1196752"/>
            <a:ext cx="9950896"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tel 1">
            <a:extLst>
              <a:ext uri="{FF2B5EF4-FFF2-40B4-BE49-F238E27FC236}">
                <a16:creationId xmlns:a16="http://schemas.microsoft.com/office/drawing/2014/main" id="{DB11535F-B4E8-F641-9AEC-DAF373C6EFF4}"/>
              </a:ext>
            </a:extLst>
          </p:cNvPr>
          <p:cNvSpPr>
            <a:spLocks noGrp="1"/>
          </p:cNvSpPr>
          <p:nvPr>
            <p:ph type="title" hasCustomPrompt="1"/>
          </p:nvPr>
        </p:nvSpPr>
        <p:spPr>
          <a:xfrm>
            <a:off x="609600" y="620688"/>
            <a:ext cx="9950896" cy="576064"/>
          </a:xfrm>
          <a:prstGeom prst="rect">
            <a:avLst/>
          </a:prstGeom>
        </p:spPr>
        <p:txBody>
          <a:bodyPr>
            <a:noAutofit/>
          </a:bodyPr>
          <a:lstStyle>
            <a:lvl1pPr algn="l">
              <a:defRPr sz="3200" baseline="0">
                <a:solidFill>
                  <a:srgbClr val="003283"/>
                </a:solidFill>
              </a:defRPr>
            </a:lvl1pPr>
          </a:lstStyle>
          <a:p>
            <a:r>
              <a:rPr lang="nb-NO"/>
              <a:t>Overskrift</a:t>
            </a:r>
          </a:p>
        </p:txBody>
      </p:sp>
    </p:spTree>
    <p:extLst>
      <p:ext uri="{BB962C8B-B14F-4D97-AF65-F5344CB8AC3E}">
        <p14:creationId xmlns:p14="http://schemas.microsoft.com/office/powerpoint/2010/main" val="409108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tel og innhold Tk">
  <p:cSld name="5_Tittel og innhold Tk">
    <p:bg>
      <p:bgPr>
        <a:solidFill>
          <a:schemeClr val="lt1"/>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609600" y="1600202"/>
            <a:ext cx="9951000" cy="4133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lt2"/>
              </a:buClr>
              <a:buSzPts val="2400"/>
              <a:buFont typeface="Courier New"/>
              <a:buChar char="o"/>
              <a:defRPr sz="2400">
                <a:solidFill>
                  <a:schemeClr val="dk1"/>
                </a:solidFill>
              </a:defRPr>
            </a:lvl1pPr>
            <a:lvl2pPr marL="914400" lvl="1" indent="-342900" algn="l" rtl="0">
              <a:spcBef>
                <a:spcPts val="360"/>
              </a:spcBef>
              <a:spcAft>
                <a:spcPts val="0"/>
              </a:spcAft>
              <a:buClr>
                <a:schemeClr val="lt2"/>
              </a:buClr>
              <a:buSzPts val="1800"/>
              <a:buFont typeface="Arial"/>
              <a:buChar char="•"/>
              <a:defRPr sz="1800">
                <a:solidFill>
                  <a:schemeClr val="dk1"/>
                </a:solidFill>
              </a:defRPr>
            </a:lvl2pPr>
            <a:lvl3pPr marL="1371600" lvl="2" indent="-330200" algn="l" rtl="0">
              <a:spcBef>
                <a:spcPts val="320"/>
              </a:spcBef>
              <a:spcAft>
                <a:spcPts val="0"/>
              </a:spcAft>
              <a:buClr>
                <a:schemeClr val="lt2"/>
              </a:buClr>
              <a:buSzPts val="1600"/>
              <a:buChar char="•"/>
              <a:defRPr sz="1600">
                <a:solidFill>
                  <a:schemeClr val="dk1"/>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6" name="Google Shape;36;p5" descr="Et bilde som inneholder tegning&#10;&#10;Automatisk generert beskrivelse"/>
          <p:cNvPicPr preferRelativeResize="0"/>
          <p:nvPr/>
        </p:nvPicPr>
        <p:blipFill rotWithShape="1">
          <a:blip r:embed="rId2">
            <a:alphaModFix/>
          </a:blip>
          <a:srcRect/>
          <a:stretch/>
        </p:blipFill>
        <p:spPr>
          <a:xfrm>
            <a:off x="10580996" y="429094"/>
            <a:ext cx="1123529" cy="1123529"/>
          </a:xfrm>
          <a:prstGeom prst="rect">
            <a:avLst/>
          </a:prstGeom>
          <a:noFill/>
          <a:ln>
            <a:noFill/>
          </a:ln>
        </p:spPr>
      </p:pic>
      <p:cxnSp>
        <p:nvCxnSpPr>
          <p:cNvPr id="37" name="Google Shape;37;p5"/>
          <p:cNvCxnSpPr/>
          <p:nvPr/>
        </p:nvCxnSpPr>
        <p:spPr>
          <a:xfrm>
            <a:off x="609600" y="1196752"/>
            <a:ext cx="9951000" cy="0"/>
          </a:xfrm>
          <a:prstGeom prst="straightConnector1">
            <a:avLst/>
          </a:prstGeom>
          <a:noFill/>
          <a:ln w="9525" cap="flat" cmpd="sng">
            <a:solidFill>
              <a:schemeClr val="dk1"/>
            </a:solidFill>
            <a:prstDash val="solid"/>
            <a:round/>
            <a:headEnd type="none" w="sm" len="sm"/>
            <a:tailEnd type="none" w="sm" len="sm"/>
          </a:ln>
        </p:spPr>
      </p:cxnSp>
      <p:sp>
        <p:nvSpPr>
          <p:cNvPr id="38" name="Google Shape;38;p5"/>
          <p:cNvSpPr txBox="1">
            <a:spLocks noGrp="1"/>
          </p:cNvSpPr>
          <p:nvPr>
            <p:ph type="title"/>
          </p:nvPr>
        </p:nvSpPr>
        <p:spPr>
          <a:xfrm>
            <a:off x="609600" y="620688"/>
            <a:ext cx="9951000" cy="57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Calibri"/>
              <a:buNone/>
              <a:defRPr sz="3200" b="0"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9" name="Google Shape;39;p5"/>
          <p:cNvPicPr preferRelativeResize="0"/>
          <p:nvPr/>
        </p:nvPicPr>
        <p:blipFill>
          <a:blip r:embed="rId3">
            <a:alphaModFix/>
          </a:blip>
          <a:stretch>
            <a:fillRect/>
          </a:stretch>
        </p:blipFill>
        <p:spPr>
          <a:xfrm>
            <a:off x="295400" y="5878286"/>
            <a:ext cx="3349668" cy="979714"/>
          </a:xfrm>
          <a:prstGeom prst="rect">
            <a:avLst/>
          </a:prstGeom>
          <a:noFill/>
          <a:ln>
            <a:noFill/>
          </a:ln>
        </p:spPr>
      </p:pic>
    </p:spTree>
    <p:extLst>
      <p:ext uri="{BB962C8B-B14F-4D97-AF65-F5344CB8AC3E}">
        <p14:creationId xmlns:p14="http://schemas.microsoft.com/office/powerpoint/2010/main" val="3149105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Tittel og innhold Tk">
  <p:cSld name="8_Tittel og innhold Tk">
    <p:bg>
      <p:bgPr>
        <a:solidFill>
          <a:schemeClr val="lt1"/>
        </a:solidFill>
        <a:effectLst/>
      </p:bgPr>
    </p:bg>
    <p:spTree>
      <p:nvGrpSpPr>
        <p:cNvPr id="1" name="Shape 109"/>
        <p:cNvGrpSpPr/>
        <p:nvPr/>
      </p:nvGrpSpPr>
      <p:grpSpPr>
        <a:xfrm>
          <a:off x="0" y="0"/>
          <a:ext cx="0" cy="0"/>
          <a:chOff x="0" y="0"/>
          <a:chExt cx="0" cy="0"/>
        </a:xfrm>
      </p:grpSpPr>
      <p:sp>
        <p:nvSpPr>
          <p:cNvPr id="110" name="Google Shape;110;p19"/>
          <p:cNvSpPr txBox="1"/>
          <p:nvPr/>
        </p:nvSpPr>
        <p:spPr>
          <a:xfrm>
            <a:off x="595808" y="620688"/>
            <a:ext cx="10972800" cy="57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3283"/>
              </a:buClr>
              <a:buSzPts val="3200"/>
              <a:buFont typeface="Calibri"/>
              <a:buNone/>
            </a:pPr>
            <a:endParaRPr sz="3200">
              <a:solidFill>
                <a:srgbClr val="003283"/>
              </a:solidFill>
              <a:latin typeface="Calibri"/>
              <a:ea typeface="Calibri"/>
              <a:cs typeface="Calibri"/>
              <a:sym typeface="Calibri"/>
            </a:endParaRPr>
          </a:p>
        </p:txBody>
      </p:sp>
      <p:sp>
        <p:nvSpPr>
          <p:cNvPr id="111" name="Google Shape;111;p19"/>
          <p:cNvSpPr txBox="1">
            <a:spLocks noGrp="1"/>
          </p:cNvSpPr>
          <p:nvPr>
            <p:ph type="title"/>
          </p:nvPr>
        </p:nvSpPr>
        <p:spPr>
          <a:xfrm>
            <a:off x="609600" y="620688"/>
            <a:ext cx="9951000" cy="57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3283"/>
              </a:buClr>
              <a:buSzPts val="3200"/>
              <a:buFont typeface="Calibri"/>
              <a:buNone/>
              <a:defRPr sz="3200" b="0" i="0" u="none" strike="noStrike" cap="none">
                <a:solidFill>
                  <a:srgbClr val="00328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12" name="Google Shape;112;p19" descr="Et bilde som inneholder tegning&#10;&#10;Automatisk generert beskrivelse"/>
          <p:cNvPicPr preferRelativeResize="0"/>
          <p:nvPr/>
        </p:nvPicPr>
        <p:blipFill rotWithShape="1">
          <a:blip r:embed="rId2">
            <a:alphaModFix/>
          </a:blip>
          <a:srcRect/>
          <a:stretch/>
        </p:blipFill>
        <p:spPr>
          <a:xfrm>
            <a:off x="10580996" y="429094"/>
            <a:ext cx="1123529" cy="1123529"/>
          </a:xfrm>
          <a:prstGeom prst="rect">
            <a:avLst/>
          </a:prstGeom>
          <a:noFill/>
          <a:ln>
            <a:noFill/>
          </a:ln>
        </p:spPr>
      </p:pic>
      <p:cxnSp>
        <p:nvCxnSpPr>
          <p:cNvPr id="113" name="Google Shape;113;p19"/>
          <p:cNvCxnSpPr/>
          <p:nvPr/>
        </p:nvCxnSpPr>
        <p:spPr>
          <a:xfrm>
            <a:off x="609600" y="1196752"/>
            <a:ext cx="9951000" cy="0"/>
          </a:xfrm>
          <a:prstGeom prst="straightConnector1">
            <a:avLst/>
          </a:prstGeom>
          <a:noFill/>
          <a:ln w="9525" cap="flat" cmpd="sng">
            <a:solidFill>
              <a:schemeClr val="dk1"/>
            </a:solidFill>
            <a:prstDash val="solid"/>
            <a:round/>
            <a:headEnd type="none" w="sm" len="sm"/>
            <a:tailEnd type="none" w="sm" len="sm"/>
          </a:ln>
        </p:spPr>
      </p:cxnSp>
      <p:pic>
        <p:nvPicPr>
          <p:cNvPr id="114" name="Google Shape;114;p19"/>
          <p:cNvPicPr preferRelativeResize="0"/>
          <p:nvPr/>
        </p:nvPicPr>
        <p:blipFill>
          <a:blip r:embed="rId3">
            <a:alphaModFix/>
          </a:blip>
          <a:stretch>
            <a:fillRect/>
          </a:stretch>
        </p:blipFill>
        <p:spPr>
          <a:xfrm>
            <a:off x="295400" y="5878286"/>
            <a:ext cx="3349668" cy="979714"/>
          </a:xfrm>
          <a:prstGeom prst="rect">
            <a:avLst/>
          </a:prstGeom>
          <a:noFill/>
          <a:ln>
            <a:noFill/>
          </a:ln>
        </p:spPr>
      </p:pic>
      <p:sp>
        <p:nvSpPr>
          <p:cNvPr id="115" name="Google Shape;115;p19"/>
          <p:cNvSpPr txBox="1">
            <a:spLocks noGrp="1"/>
          </p:cNvSpPr>
          <p:nvPr>
            <p:ph type="body" idx="1"/>
          </p:nvPr>
        </p:nvSpPr>
        <p:spPr>
          <a:xfrm>
            <a:off x="609600" y="1600202"/>
            <a:ext cx="4824600" cy="4133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lt2"/>
              </a:buClr>
              <a:buSzPts val="2400"/>
              <a:buFont typeface="Courier New"/>
              <a:buChar char="o"/>
              <a:defRPr sz="2400">
                <a:solidFill>
                  <a:schemeClr val="dk1"/>
                </a:solidFill>
                <a:latin typeface="Calibri"/>
                <a:ea typeface="Calibri"/>
                <a:cs typeface="Calibri"/>
                <a:sym typeface="Calibri"/>
              </a:defRPr>
            </a:lvl1pPr>
            <a:lvl2pPr marL="914400" lvl="1" indent="-342900" algn="l" rtl="0">
              <a:spcBef>
                <a:spcPts val="360"/>
              </a:spcBef>
              <a:spcAft>
                <a:spcPts val="0"/>
              </a:spcAft>
              <a:buClr>
                <a:schemeClr val="lt2"/>
              </a:buClr>
              <a:buSzPts val="1800"/>
              <a:buFont typeface="Arial"/>
              <a:buChar char="•"/>
              <a:defRPr sz="1800">
                <a:solidFill>
                  <a:schemeClr val="dk1"/>
                </a:solidFill>
                <a:latin typeface="Calibri"/>
                <a:ea typeface="Calibri"/>
                <a:cs typeface="Calibri"/>
                <a:sym typeface="Calibri"/>
              </a:defRPr>
            </a:lvl2pPr>
            <a:lvl3pPr marL="1371600" lvl="2" indent="-228600" algn="l" rtl="0">
              <a:spcBef>
                <a:spcPts val="320"/>
              </a:spcBef>
              <a:spcAft>
                <a:spcPts val="0"/>
              </a:spcAft>
              <a:buClr>
                <a:schemeClr val="lt1"/>
              </a:buClr>
              <a:buSzPts val="1600"/>
              <a:buNone/>
              <a:defRPr sz="1600">
                <a:solidFill>
                  <a:schemeClr val="lt1"/>
                </a:solidFill>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19"/>
          <p:cNvSpPr txBox="1">
            <a:spLocks noGrp="1"/>
          </p:cNvSpPr>
          <p:nvPr>
            <p:ph type="body" idx="2"/>
          </p:nvPr>
        </p:nvSpPr>
        <p:spPr>
          <a:xfrm>
            <a:off x="5735960" y="1594721"/>
            <a:ext cx="4824600" cy="4133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lt2"/>
              </a:buClr>
              <a:buSzPts val="2400"/>
              <a:buFont typeface="Courier New"/>
              <a:buChar char="o"/>
              <a:defRPr sz="2400">
                <a:solidFill>
                  <a:schemeClr val="dk1"/>
                </a:solidFill>
                <a:latin typeface="Calibri"/>
                <a:ea typeface="Calibri"/>
                <a:cs typeface="Calibri"/>
                <a:sym typeface="Calibri"/>
              </a:defRPr>
            </a:lvl1pPr>
            <a:lvl2pPr marL="914400" lvl="1" indent="-342900" algn="l" rtl="0">
              <a:spcBef>
                <a:spcPts val="360"/>
              </a:spcBef>
              <a:spcAft>
                <a:spcPts val="0"/>
              </a:spcAft>
              <a:buClr>
                <a:schemeClr val="lt2"/>
              </a:buClr>
              <a:buSzPts val="1800"/>
              <a:buFont typeface="Arial"/>
              <a:buChar char="•"/>
              <a:defRPr sz="1800">
                <a:solidFill>
                  <a:srgbClr val="000000"/>
                </a:solidFill>
                <a:latin typeface="Calibri"/>
                <a:ea typeface="Calibri"/>
                <a:cs typeface="Calibri"/>
                <a:sym typeface="Calibri"/>
              </a:defRPr>
            </a:lvl2pPr>
            <a:lvl3pPr marL="1371600" lvl="2" indent="-228600" algn="l" rtl="0">
              <a:spcBef>
                <a:spcPts val="320"/>
              </a:spcBef>
              <a:spcAft>
                <a:spcPts val="0"/>
              </a:spcAft>
              <a:buClr>
                <a:srgbClr val="FFFFFF"/>
              </a:buClr>
              <a:buSzPts val="1600"/>
              <a:buNone/>
              <a:defRPr sz="1600">
                <a:solidFill>
                  <a:srgbClr val="FFFFFF"/>
                </a:solidFill>
              </a:defRPr>
            </a:lvl3pPr>
            <a:lvl4pPr marL="1828800" lvl="3" indent="-342900" algn="l" rtl="0">
              <a:spcBef>
                <a:spcPts val="360"/>
              </a:spcBef>
              <a:spcAft>
                <a:spcPts val="0"/>
              </a:spcAft>
              <a:buClr>
                <a:srgbClr val="000000"/>
              </a:buClr>
              <a:buSzPts val="1800"/>
              <a:buChar char="–"/>
              <a:defRPr>
                <a:solidFill>
                  <a:srgbClr val="000000"/>
                </a:solidFill>
              </a:defRPr>
            </a:lvl4pPr>
            <a:lvl5pPr marL="2286000" lvl="4" indent="-342900" algn="l" rtl="0">
              <a:spcBef>
                <a:spcPts val="360"/>
              </a:spcBef>
              <a:spcAft>
                <a:spcPts val="0"/>
              </a:spcAft>
              <a:buClr>
                <a:srgbClr val="000000"/>
              </a:buClr>
              <a:buSzPts val="1800"/>
              <a:buChar char="»"/>
              <a:defRPr>
                <a:solidFill>
                  <a:srgbClr val="000000"/>
                </a:solidFill>
              </a:defRPr>
            </a:lvl5pPr>
            <a:lvl6pPr marL="2743200" lvl="5" indent="-342900" algn="l" rtl="0">
              <a:spcBef>
                <a:spcPts val="360"/>
              </a:spcBef>
              <a:spcAft>
                <a:spcPts val="0"/>
              </a:spcAft>
              <a:buClr>
                <a:srgbClr val="000000"/>
              </a:buClr>
              <a:buSzPts val="1800"/>
              <a:buChar char="•"/>
              <a:defRPr>
                <a:solidFill>
                  <a:srgbClr val="000000"/>
                </a:solidFill>
              </a:defRPr>
            </a:lvl6pPr>
            <a:lvl7pPr marL="3200400" lvl="6" indent="-342900" algn="l" rtl="0">
              <a:spcBef>
                <a:spcPts val="360"/>
              </a:spcBef>
              <a:spcAft>
                <a:spcPts val="0"/>
              </a:spcAft>
              <a:buClr>
                <a:srgbClr val="000000"/>
              </a:buClr>
              <a:buSzPts val="1800"/>
              <a:buChar char="•"/>
              <a:defRPr>
                <a:solidFill>
                  <a:srgbClr val="000000"/>
                </a:solidFill>
              </a:defRPr>
            </a:lvl7pPr>
            <a:lvl8pPr marL="3657600" lvl="7" indent="-342900" algn="l" rtl="0">
              <a:spcBef>
                <a:spcPts val="360"/>
              </a:spcBef>
              <a:spcAft>
                <a:spcPts val="0"/>
              </a:spcAft>
              <a:buClr>
                <a:srgbClr val="000000"/>
              </a:buClr>
              <a:buSzPts val="1800"/>
              <a:buChar char="•"/>
              <a:defRPr>
                <a:solidFill>
                  <a:srgbClr val="000000"/>
                </a:solidFill>
              </a:defRPr>
            </a:lvl8pPr>
            <a:lvl9pPr marL="4114800" lvl="8" indent="-342900" algn="l" rtl="0">
              <a:spcBef>
                <a:spcPts val="360"/>
              </a:spcBef>
              <a:spcAft>
                <a:spcPts val="0"/>
              </a:spcAft>
              <a:buClr>
                <a:srgbClr val="000000"/>
              </a:buClr>
              <a:buSzPts val="1800"/>
              <a:buChar char="•"/>
              <a:defRPr>
                <a:solidFill>
                  <a:srgbClr val="000000"/>
                </a:solidFill>
              </a:defRPr>
            </a:lvl9pPr>
          </a:lstStyle>
          <a:p>
            <a:endParaRPr/>
          </a:p>
        </p:txBody>
      </p:sp>
    </p:spTree>
    <p:extLst>
      <p:ext uri="{BB962C8B-B14F-4D97-AF65-F5344CB8AC3E}">
        <p14:creationId xmlns:p14="http://schemas.microsoft.com/office/powerpoint/2010/main" val="4085635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tel og innhold">
    <p:bg>
      <p:bgPr>
        <a:solidFill>
          <a:schemeClr val="bg1"/>
        </a:solidFill>
        <a:effectLst/>
      </p:bgPr>
    </p:bg>
    <p:spTree>
      <p:nvGrpSpPr>
        <p:cNvPr id="1" name=""/>
        <p:cNvGrpSpPr/>
        <p:nvPr/>
      </p:nvGrpSpPr>
      <p:grpSpPr>
        <a:xfrm>
          <a:off x="0" y="0"/>
          <a:ext cx="0" cy="0"/>
          <a:chOff x="0" y="0"/>
          <a:chExt cx="0" cy="0"/>
        </a:xfrm>
      </p:grpSpPr>
      <p:sp>
        <p:nvSpPr>
          <p:cNvPr id="12" name="Plassholder for innhold 2"/>
          <p:cNvSpPr>
            <a:spLocks noGrp="1"/>
          </p:cNvSpPr>
          <p:nvPr>
            <p:ph idx="1" hasCustomPrompt="1"/>
          </p:nvPr>
        </p:nvSpPr>
        <p:spPr>
          <a:xfrm>
            <a:off x="609600" y="1600202"/>
            <a:ext cx="10972800" cy="4133055"/>
          </a:xfrm>
        </p:spPr>
        <p:txBody>
          <a:bodyPr/>
          <a:lstStyle>
            <a:lvl1pPr marL="342900" indent="-342900">
              <a:buClr>
                <a:srgbClr val="6FAAD8"/>
              </a:buClr>
              <a:buFont typeface="Courier New" panose="02070309020205020404" pitchFamily="49" charset="0"/>
              <a:buChar char="o"/>
              <a:defRPr sz="2400" baseline="0">
                <a:solidFill>
                  <a:schemeClr val="tx1"/>
                </a:solidFill>
              </a:defRPr>
            </a:lvl1pPr>
            <a:lvl2pPr marL="914400" indent="-457200">
              <a:buClr>
                <a:srgbClr val="6FAAD8"/>
              </a:buClr>
              <a:buFont typeface="Arial" panose="020B0604020202020204" pitchFamily="34" charset="0"/>
              <a:buChar char="•"/>
              <a:defRPr sz="1800" baseline="0">
                <a:solidFill>
                  <a:schemeClr val="tx1"/>
                </a:solidFill>
              </a:defRPr>
            </a:lvl2pPr>
            <a:lvl3pPr>
              <a:buClr>
                <a:srgbClr val="6FAAD8"/>
              </a:buClr>
              <a:defRPr sz="1600" baseline="0">
                <a:solidFill>
                  <a:schemeClr val="tx1"/>
                </a:solidFill>
              </a:defRPr>
            </a:lvl3pPr>
          </a:lstStyle>
          <a:p>
            <a:pPr lvl="0"/>
            <a:r>
              <a:rPr lang="nb-NO"/>
              <a:t>Tekst</a:t>
            </a:r>
          </a:p>
          <a:p>
            <a:pPr lvl="1"/>
            <a:r>
              <a:rPr lang="nb-NO"/>
              <a:t>Andre nivå</a:t>
            </a:r>
          </a:p>
          <a:p>
            <a:pPr lvl="2"/>
            <a:r>
              <a:rPr lang="nb-NO"/>
              <a:t>Tredje nivå (hvis du må)</a:t>
            </a:r>
          </a:p>
        </p:txBody>
      </p:sp>
      <p:cxnSp>
        <p:nvCxnSpPr>
          <p:cNvPr id="6" name="Rett linje 5"/>
          <p:cNvCxnSpPr>
            <a:cxnSpLocks/>
          </p:cNvCxnSpPr>
          <p:nvPr userDrawn="1"/>
        </p:nvCxnSpPr>
        <p:spPr>
          <a:xfrm>
            <a:off x="609600" y="1196752"/>
            <a:ext cx="9967505" cy="0"/>
          </a:xfrm>
          <a:prstGeom prst="line">
            <a:avLst/>
          </a:prstGeom>
          <a:ln w="9525">
            <a:solidFill>
              <a:srgbClr val="003B75"/>
            </a:solidFill>
          </a:ln>
        </p:spPr>
        <p:style>
          <a:lnRef idx="1">
            <a:schemeClr val="accent1"/>
          </a:lnRef>
          <a:fillRef idx="0">
            <a:schemeClr val="accent1"/>
          </a:fillRef>
          <a:effectRef idx="0">
            <a:schemeClr val="accent1"/>
          </a:effectRef>
          <a:fontRef idx="minor">
            <a:schemeClr val="tx1"/>
          </a:fontRef>
        </p:style>
      </p:cxnSp>
      <p:pic>
        <p:nvPicPr>
          <p:cNvPr id="13" name="Bilde 12" descr="Et bilde som inneholder tegning&#10;&#10;Automatisk generert beskrivelse">
            <a:extLst>
              <a:ext uri="{FF2B5EF4-FFF2-40B4-BE49-F238E27FC236}">
                <a16:creationId xmlns:a16="http://schemas.microsoft.com/office/drawing/2014/main" id="{74313038-BAE2-9948-A694-5B4F236F05A7}"/>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10580996" y="429094"/>
            <a:ext cx="1123529" cy="1123529"/>
          </a:xfrm>
          <a:prstGeom prst="rect">
            <a:avLst/>
          </a:prstGeom>
        </p:spPr>
      </p:pic>
      <p:sp>
        <p:nvSpPr>
          <p:cNvPr id="14" name="Tittel 1">
            <a:extLst>
              <a:ext uri="{FF2B5EF4-FFF2-40B4-BE49-F238E27FC236}">
                <a16:creationId xmlns:a16="http://schemas.microsoft.com/office/drawing/2014/main" id="{3464765B-15A9-0A44-A77A-B542FA8DA8EE}"/>
              </a:ext>
            </a:extLst>
          </p:cNvPr>
          <p:cNvSpPr txBox="1">
            <a:spLocks/>
          </p:cNvSpPr>
          <p:nvPr userDrawn="1"/>
        </p:nvSpPr>
        <p:spPr>
          <a:xfrm>
            <a:off x="595808" y="620688"/>
            <a:ext cx="10972800" cy="576064"/>
          </a:xfrm>
          <a:prstGeom prst="rect">
            <a:avLst/>
          </a:prstGeom>
        </p:spPr>
        <p:txBody>
          <a:bodyPr>
            <a:noAutofit/>
          </a:bodyPr>
          <a:lstStyle>
            <a:lvl1pPr algn="l" defTabSz="914400" rtl="0" eaLnBrk="1" latinLnBrk="0" hangingPunct="1">
              <a:spcBef>
                <a:spcPct val="0"/>
              </a:spcBef>
              <a:buNone/>
              <a:defRPr lang="nb-NO" sz="3200" kern="1200" baseline="0">
                <a:solidFill>
                  <a:srgbClr val="003283"/>
                </a:solidFill>
                <a:latin typeface="+mj-lt"/>
                <a:ea typeface="+mj-ea"/>
                <a:cs typeface="+mj-cs"/>
              </a:defRPr>
            </a:lvl1pPr>
          </a:lstStyle>
          <a:p>
            <a:endParaRPr lang="nb-NO">
              <a:solidFill>
                <a:srgbClr val="003283"/>
              </a:solidFill>
            </a:endParaRPr>
          </a:p>
        </p:txBody>
      </p:sp>
      <p:sp>
        <p:nvSpPr>
          <p:cNvPr id="15" name="Tittel 1">
            <a:extLst>
              <a:ext uri="{FF2B5EF4-FFF2-40B4-BE49-F238E27FC236}">
                <a16:creationId xmlns:a16="http://schemas.microsoft.com/office/drawing/2014/main" id="{A1985459-0823-2A49-94B3-DF5F4BF3EE3D}"/>
              </a:ext>
            </a:extLst>
          </p:cNvPr>
          <p:cNvSpPr>
            <a:spLocks noGrp="1"/>
          </p:cNvSpPr>
          <p:nvPr>
            <p:ph type="title" hasCustomPrompt="1"/>
          </p:nvPr>
        </p:nvSpPr>
        <p:spPr>
          <a:xfrm>
            <a:off x="609600" y="620688"/>
            <a:ext cx="10972800" cy="576064"/>
          </a:xfrm>
          <a:prstGeom prst="rect">
            <a:avLst/>
          </a:prstGeom>
        </p:spPr>
        <p:txBody>
          <a:bodyPr>
            <a:normAutofit/>
          </a:bodyPr>
          <a:lstStyle>
            <a:lvl1pPr algn="l">
              <a:defRPr sz="3600" baseline="0">
                <a:solidFill>
                  <a:srgbClr val="004A86"/>
                </a:solidFill>
              </a:defRPr>
            </a:lvl1pPr>
          </a:lstStyle>
          <a:p>
            <a:r>
              <a:rPr lang="nb-NO"/>
              <a:t>Overskrift</a:t>
            </a:r>
          </a:p>
        </p:txBody>
      </p:sp>
    </p:spTree>
    <p:extLst>
      <p:ext uri="{BB962C8B-B14F-4D97-AF65-F5344CB8AC3E}">
        <p14:creationId xmlns:p14="http://schemas.microsoft.com/office/powerpoint/2010/main" val="467185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Tittel og innho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CB1D576-345C-DF44-973F-6ED00BC6D7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3027" y="476673"/>
            <a:ext cx="1026643" cy="1008112"/>
          </a:xfrm>
          <a:prstGeom prst="rect">
            <a:avLst/>
          </a:prstGeom>
        </p:spPr>
      </p:pic>
      <p:sp>
        <p:nvSpPr>
          <p:cNvPr id="12" name="Plassholder for innhold 2"/>
          <p:cNvSpPr>
            <a:spLocks noGrp="1"/>
          </p:cNvSpPr>
          <p:nvPr>
            <p:ph idx="1" hasCustomPrompt="1"/>
          </p:nvPr>
        </p:nvSpPr>
        <p:spPr>
          <a:xfrm>
            <a:off x="609600" y="1600202"/>
            <a:ext cx="9993427" cy="4133055"/>
          </a:xfrm>
        </p:spPr>
        <p:txBody>
          <a:bodyPr/>
          <a:lstStyle>
            <a:lvl1pPr marL="342900" indent="-342900">
              <a:buClr>
                <a:srgbClr val="6FAAD8"/>
              </a:buClr>
              <a:buFont typeface="Courier New" panose="02070309020205020404" pitchFamily="49" charset="0"/>
              <a:buChar char="o"/>
              <a:defRPr sz="2400" baseline="0">
                <a:solidFill>
                  <a:schemeClr val="tx1"/>
                </a:solidFill>
              </a:defRPr>
            </a:lvl1pPr>
            <a:lvl2pPr marL="914400" indent="-457200">
              <a:buClr>
                <a:srgbClr val="6FAAD8"/>
              </a:buClr>
              <a:buFont typeface="Arial" panose="020B0604020202020204" pitchFamily="34" charset="0"/>
              <a:buChar char="•"/>
              <a:defRPr sz="1800" baseline="0">
                <a:solidFill>
                  <a:schemeClr val="tx1"/>
                </a:solidFill>
              </a:defRPr>
            </a:lvl2pPr>
            <a:lvl3pPr>
              <a:buClr>
                <a:srgbClr val="6FAAD8"/>
              </a:buClr>
              <a:defRPr sz="1600" baseline="0">
                <a:solidFill>
                  <a:schemeClr val="tx1"/>
                </a:solidFill>
              </a:defRPr>
            </a:lvl3pPr>
          </a:lstStyle>
          <a:p>
            <a:pPr lvl="0"/>
            <a:r>
              <a:rPr lang="nb-NO"/>
              <a:t>Tekst</a:t>
            </a:r>
          </a:p>
          <a:p>
            <a:pPr lvl="1"/>
            <a:r>
              <a:rPr lang="nb-NO"/>
              <a:t>Andre nivå</a:t>
            </a:r>
          </a:p>
          <a:p>
            <a:pPr lvl="2"/>
            <a:r>
              <a:rPr lang="nb-NO"/>
              <a:t>Tredje nivå (hvis du må)</a:t>
            </a:r>
          </a:p>
        </p:txBody>
      </p:sp>
      <p:cxnSp>
        <p:nvCxnSpPr>
          <p:cNvPr id="6" name="Rett linje 5"/>
          <p:cNvCxnSpPr>
            <a:cxnSpLocks/>
          </p:cNvCxnSpPr>
          <p:nvPr userDrawn="1"/>
        </p:nvCxnSpPr>
        <p:spPr>
          <a:xfrm>
            <a:off x="609600" y="1196752"/>
            <a:ext cx="9967505" cy="0"/>
          </a:xfrm>
          <a:prstGeom prst="line">
            <a:avLst/>
          </a:prstGeom>
          <a:ln w="9525">
            <a:solidFill>
              <a:srgbClr val="003B75"/>
            </a:solidFill>
          </a:ln>
        </p:spPr>
        <p:style>
          <a:lnRef idx="1">
            <a:schemeClr val="accent1"/>
          </a:lnRef>
          <a:fillRef idx="0">
            <a:schemeClr val="accent1"/>
          </a:fillRef>
          <a:effectRef idx="0">
            <a:schemeClr val="accent1"/>
          </a:effectRef>
          <a:fontRef idx="minor">
            <a:schemeClr val="tx1"/>
          </a:fontRef>
        </p:style>
      </p:cxnSp>
      <p:sp>
        <p:nvSpPr>
          <p:cNvPr id="14" name="Tittel 1">
            <a:extLst>
              <a:ext uri="{FF2B5EF4-FFF2-40B4-BE49-F238E27FC236}">
                <a16:creationId xmlns:a16="http://schemas.microsoft.com/office/drawing/2014/main" id="{3464765B-15A9-0A44-A77A-B542FA8DA8EE}"/>
              </a:ext>
            </a:extLst>
          </p:cNvPr>
          <p:cNvSpPr txBox="1">
            <a:spLocks/>
          </p:cNvSpPr>
          <p:nvPr userDrawn="1"/>
        </p:nvSpPr>
        <p:spPr>
          <a:xfrm>
            <a:off x="595808" y="620688"/>
            <a:ext cx="10972800" cy="576064"/>
          </a:xfrm>
          <a:prstGeom prst="rect">
            <a:avLst/>
          </a:prstGeom>
        </p:spPr>
        <p:txBody>
          <a:bodyPr>
            <a:noAutofit/>
          </a:bodyPr>
          <a:lstStyle>
            <a:lvl1pPr algn="l" defTabSz="914400" rtl="0" eaLnBrk="1" latinLnBrk="0" hangingPunct="1">
              <a:spcBef>
                <a:spcPct val="0"/>
              </a:spcBef>
              <a:buNone/>
              <a:defRPr lang="nb-NO" sz="3200" kern="1200" baseline="0">
                <a:solidFill>
                  <a:srgbClr val="003283"/>
                </a:solidFill>
                <a:latin typeface="+mj-lt"/>
                <a:ea typeface="+mj-ea"/>
                <a:cs typeface="+mj-cs"/>
              </a:defRPr>
            </a:lvl1pPr>
          </a:lstStyle>
          <a:p>
            <a:endParaRPr lang="nb-NO">
              <a:solidFill>
                <a:srgbClr val="003283"/>
              </a:solidFill>
            </a:endParaRPr>
          </a:p>
        </p:txBody>
      </p:sp>
      <p:sp>
        <p:nvSpPr>
          <p:cNvPr id="15" name="Tittel 1">
            <a:extLst>
              <a:ext uri="{FF2B5EF4-FFF2-40B4-BE49-F238E27FC236}">
                <a16:creationId xmlns:a16="http://schemas.microsoft.com/office/drawing/2014/main" id="{A1985459-0823-2A49-94B3-DF5F4BF3EE3D}"/>
              </a:ext>
            </a:extLst>
          </p:cNvPr>
          <p:cNvSpPr>
            <a:spLocks noGrp="1"/>
          </p:cNvSpPr>
          <p:nvPr>
            <p:ph type="title" hasCustomPrompt="1"/>
          </p:nvPr>
        </p:nvSpPr>
        <p:spPr>
          <a:xfrm>
            <a:off x="609600" y="620688"/>
            <a:ext cx="10972800" cy="576064"/>
          </a:xfrm>
          <a:prstGeom prst="rect">
            <a:avLst/>
          </a:prstGeom>
        </p:spPr>
        <p:txBody>
          <a:bodyPr>
            <a:normAutofit/>
          </a:bodyPr>
          <a:lstStyle>
            <a:lvl1pPr algn="l">
              <a:defRPr sz="3600" baseline="0">
                <a:solidFill>
                  <a:srgbClr val="004A86"/>
                </a:solidFill>
              </a:defRPr>
            </a:lvl1pPr>
          </a:lstStyle>
          <a:p>
            <a:r>
              <a:rPr lang="nb-NO"/>
              <a:t>Overskrift</a:t>
            </a:r>
          </a:p>
        </p:txBody>
      </p:sp>
    </p:spTree>
    <p:extLst>
      <p:ext uri="{BB962C8B-B14F-4D97-AF65-F5344CB8AC3E}">
        <p14:creationId xmlns:p14="http://schemas.microsoft.com/office/powerpoint/2010/main" val="4053647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Kun logo">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C32D61C-F12F-594B-B833-C42268B4E70A}"/>
              </a:ext>
            </a:extLst>
          </p:cNvPr>
          <p:cNvSpPr/>
          <p:nvPr userDrawn="1"/>
        </p:nvSpPr>
        <p:spPr>
          <a:xfrm>
            <a:off x="0" y="0"/>
            <a:ext cx="12192000" cy="6858000"/>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C11ABD02-D485-2B42-A876-190C64754686}"/>
              </a:ext>
            </a:extLst>
          </p:cNvPr>
          <p:cNvSpPr>
            <a:spLocks noGrp="1"/>
          </p:cNvSpPr>
          <p:nvPr>
            <p:ph type="ctrTitle" hasCustomPrompt="1"/>
          </p:nvPr>
        </p:nvSpPr>
        <p:spPr>
          <a:xfrm>
            <a:off x="527382" y="5517232"/>
            <a:ext cx="11137237" cy="466128"/>
          </a:xfrm>
          <a:prstGeom prst="rect">
            <a:avLst/>
          </a:prstGeom>
        </p:spPr>
        <p:txBody>
          <a:bodyPr>
            <a:normAutofit/>
          </a:bodyPr>
          <a:lstStyle>
            <a:lvl1pPr algn="ctr">
              <a:defRPr sz="2400" b="0" i="1" baseline="0">
                <a:solidFill>
                  <a:schemeClr val="bg1"/>
                </a:solidFill>
                <a:latin typeface="Calibri" panose="020F0502020204030204" pitchFamily="34" charset="0"/>
                <a:cs typeface="Calibri" panose="020F0502020204030204" pitchFamily="34" charset="0"/>
              </a:defRPr>
            </a:lvl1pPr>
          </a:lstStyle>
          <a:p>
            <a:r>
              <a:rPr lang="nb-NO"/>
              <a:t>- takk for oppmerksomheten</a:t>
            </a:r>
          </a:p>
        </p:txBody>
      </p:sp>
      <p:pic>
        <p:nvPicPr>
          <p:cNvPr id="3" name="Bilde 2" descr="Et bilde som inneholder tekst, utklipp&#10;&#10;Automatisk generert beskrivelse">
            <a:extLst>
              <a:ext uri="{FF2B5EF4-FFF2-40B4-BE49-F238E27FC236}">
                <a16:creationId xmlns:a16="http://schemas.microsoft.com/office/drawing/2014/main" id="{6C7874AB-AEF1-0C4B-A935-F282684290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8100" y="2565400"/>
            <a:ext cx="4495800" cy="1727200"/>
          </a:xfrm>
          <a:prstGeom prst="rect">
            <a:avLst/>
          </a:prstGeom>
        </p:spPr>
      </p:pic>
    </p:spTree>
    <p:extLst>
      <p:ext uri="{BB962C8B-B14F-4D97-AF65-F5344CB8AC3E}">
        <p14:creationId xmlns:p14="http://schemas.microsoft.com/office/powerpoint/2010/main" val="36543292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tel og innho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CB1D576-345C-DF44-973F-6ED00BC6D7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3027" y="476673"/>
            <a:ext cx="1026643" cy="1008112"/>
          </a:xfrm>
          <a:prstGeom prst="rect">
            <a:avLst/>
          </a:prstGeom>
        </p:spPr>
      </p:pic>
      <p:sp>
        <p:nvSpPr>
          <p:cNvPr id="12" name="Plassholder for innhold 2"/>
          <p:cNvSpPr>
            <a:spLocks noGrp="1"/>
          </p:cNvSpPr>
          <p:nvPr>
            <p:ph idx="1" hasCustomPrompt="1"/>
          </p:nvPr>
        </p:nvSpPr>
        <p:spPr>
          <a:xfrm>
            <a:off x="609600" y="1600202"/>
            <a:ext cx="9967505" cy="4133055"/>
          </a:xfrm>
        </p:spPr>
        <p:txBody>
          <a:bodyPr/>
          <a:lstStyle>
            <a:lvl1pPr marL="342900" indent="-342900">
              <a:buClr>
                <a:srgbClr val="6FAAD8"/>
              </a:buClr>
              <a:buFont typeface="Courier New" panose="02070309020205020404" pitchFamily="49" charset="0"/>
              <a:buChar char="o"/>
              <a:defRPr sz="2400" baseline="0">
                <a:solidFill>
                  <a:schemeClr val="tx1"/>
                </a:solidFill>
              </a:defRPr>
            </a:lvl1pPr>
            <a:lvl2pPr marL="914400" indent="-457200">
              <a:buClr>
                <a:srgbClr val="6FAAD8"/>
              </a:buClr>
              <a:buFont typeface="Arial" panose="020B0604020202020204" pitchFamily="34" charset="0"/>
              <a:buChar char="•"/>
              <a:defRPr sz="1800" baseline="0">
                <a:solidFill>
                  <a:schemeClr val="tx1"/>
                </a:solidFill>
              </a:defRPr>
            </a:lvl2pPr>
            <a:lvl3pPr>
              <a:buClr>
                <a:srgbClr val="6FAAD8"/>
              </a:buClr>
              <a:defRPr sz="1600" baseline="0">
                <a:solidFill>
                  <a:schemeClr val="tx1"/>
                </a:solidFill>
              </a:defRPr>
            </a:lvl3pPr>
          </a:lstStyle>
          <a:p>
            <a:pPr lvl="0"/>
            <a:r>
              <a:rPr lang="nb-NO"/>
              <a:t>Tekst</a:t>
            </a:r>
          </a:p>
          <a:p>
            <a:pPr lvl="1"/>
            <a:r>
              <a:rPr lang="nb-NO"/>
              <a:t>Andre nivå</a:t>
            </a:r>
          </a:p>
          <a:p>
            <a:pPr lvl="2"/>
            <a:r>
              <a:rPr lang="nb-NO"/>
              <a:t>Tredje nivå (hvis du må)</a:t>
            </a:r>
          </a:p>
        </p:txBody>
      </p:sp>
      <p:cxnSp>
        <p:nvCxnSpPr>
          <p:cNvPr id="6" name="Rett linje 5"/>
          <p:cNvCxnSpPr>
            <a:cxnSpLocks/>
          </p:cNvCxnSpPr>
          <p:nvPr userDrawn="1"/>
        </p:nvCxnSpPr>
        <p:spPr>
          <a:xfrm>
            <a:off x="609600" y="1196752"/>
            <a:ext cx="9967505" cy="0"/>
          </a:xfrm>
          <a:prstGeom prst="line">
            <a:avLst/>
          </a:prstGeom>
          <a:ln w="9525">
            <a:solidFill>
              <a:srgbClr val="003B75"/>
            </a:solidFill>
          </a:ln>
        </p:spPr>
        <p:style>
          <a:lnRef idx="1">
            <a:schemeClr val="accent1"/>
          </a:lnRef>
          <a:fillRef idx="0">
            <a:schemeClr val="accent1"/>
          </a:fillRef>
          <a:effectRef idx="0">
            <a:schemeClr val="accent1"/>
          </a:effectRef>
          <a:fontRef idx="minor">
            <a:schemeClr val="tx1"/>
          </a:fontRef>
        </p:style>
      </p:cxnSp>
      <p:sp>
        <p:nvSpPr>
          <p:cNvPr id="14" name="Tittel 1">
            <a:extLst>
              <a:ext uri="{FF2B5EF4-FFF2-40B4-BE49-F238E27FC236}">
                <a16:creationId xmlns:a16="http://schemas.microsoft.com/office/drawing/2014/main" id="{3464765B-15A9-0A44-A77A-B542FA8DA8EE}"/>
              </a:ext>
            </a:extLst>
          </p:cNvPr>
          <p:cNvSpPr txBox="1">
            <a:spLocks/>
          </p:cNvSpPr>
          <p:nvPr userDrawn="1"/>
        </p:nvSpPr>
        <p:spPr>
          <a:xfrm>
            <a:off x="595808" y="620688"/>
            <a:ext cx="10972800" cy="576064"/>
          </a:xfrm>
          <a:prstGeom prst="rect">
            <a:avLst/>
          </a:prstGeom>
        </p:spPr>
        <p:txBody>
          <a:bodyPr>
            <a:noAutofit/>
          </a:bodyPr>
          <a:lstStyle>
            <a:lvl1pPr algn="l" defTabSz="914400" rtl="0" eaLnBrk="1" latinLnBrk="0" hangingPunct="1">
              <a:spcBef>
                <a:spcPct val="0"/>
              </a:spcBef>
              <a:buNone/>
              <a:defRPr lang="nb-NO" sz="3200" kern="1200" baseline="0">
                <a:solidFill>
                  <a:srgbClr val="003283"/>
                </a:solidFill>
                <a:latin typeface="+mj-lt"/>
                <a:ea typeface="+mj-ea"/>
                <a:cs typeface="+mj-cs"/>
              </a:defRPr>
            </a:lvl1pPr>
          </a:lstStyle>
          <a:p>
            <a:endParaRPr lang="nb-NO">
              <a:solidFill>
                <a:srgbClr val="003283"/>
              </a:solidFill>
            </a:endParaRPr>
          </a:p>
        </p:txBody>
      </p:sp>
      <p:sp>
        <p:nvSpPr>
          <p:cNvPr id="15" name="Tittel 1">
            <a:extLst>
              <a:ext uri="{FF2B5EF4-FFF2-40B4-BE49-F238E27FC236}">
                <a16:creationId xmlns:a16="http://schemas.microsoft.com/office/drawing/2014/main" id="{A1985459-0823-2A49-94B3-DF5F4BF3EE3D}"/>
              </a:ext>
            </a:extLst>
          </p:cNvPr>
          <p:cNvSpPr>
            <a:spLocks noGrp="1"/>
          </p:cNvSpPr>
          <p:nvPr>
            <p:ph type="title" hasCustomPrompt="1"/>
          </p:nvPr>
        </p:nvSpPr>
        <p:spPr>
          <a:xfrm>
            <a:off x="609600" y="620688"/>
            <a:ext cx="10972800" cy="576064"/>
          </a:xfrm>
          <a:prstGeom prst="rect">
            <a:avLst/>
          </a:prstGeom>
        </p:spPr>
        <p:txBody>
          <a:bodyPr>
            <a:normAutofit/>
          </a:bodyPr>
          <a:lstStyle>
            <a:lvl1pPr algn="l">
              <a:defRPr sz="3600" baseline="0">
                <a:solidFill>
                  <a:srgbClr val="004A86"/>
                </a:solidFill>
              </a:defRPr>
            </a:lvl1pPr>
          </a:lstStyle>
          <a:p>
            <a:r>
              <a:rPr lang="nb-NO"/>
              <a:t>Overskrift</a:t>
            </a:r>
          </a:p>
        </p:txBody>
      </p:sp>
      <p:pic>
        <p:nvPicPr>
          <p:cNvPr id="5" name="Bilde 4" descr="Et bilde som inneholder tekst&#10;&#10;Automatisk generert beskrivelse">
            <a:extLst>
              <a:ext uri="{FF2B5EF4-FFF2-40B4-BE49-F238E27FC236}">
                <a16:creationId xmlns:a16="http://schemas.microsoft.com/office/drawing/2014/main" id="{36610D26-EA3E-1744-9CAD-290ADFBB68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0058" y="6172406"/>
            <a:ext cx="1348550" cy="346844"/>
          </a:xfrm>
          <a:prstGeom prst="rect">
            <a:avLst/>
          </a:prstGeom>
        </p:spPr>
      </p:pic>
    </p:spTree>
    <p:extLst>
      <p:ext uri="{BB962C8B-B14F-4D97-AF65-F5344CB8AC3E}">
        <p14:creationId xmlns:p14="http://schemas.microsoft.com/office/powerpoint/2010/main" val="289820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tel og innhold">
    <p:bg>
      <p:bgPr>
        <a:solidFill>
          <a:schemeClr val="bg1"/>
        </a:solidFill>
        <a:effectLst/>
      </p:bgPr>
    </p:bg>
    <p:spTree>
      <p:nvGrpSpPr>
        <p:cNvPr id="1" name=""/>
        <p:cNvGrpSpPr/>
        <p:nvPr/>
      </p:nvGrpSpPr>
      <p:grpSpPr>
        <a:xfrm>
          <a:off x="0" y="0"/>
          <a:ext cx="0" cy="0"/>
          <a:chOff x="0" y="0"/>
          <a:chExt cx="0" cy="0"/>
        </a:xfrm>
      </p:grpSpPr>
      <p:sp>
        <p:nvSpPr>
          <p:cNvPr id="12" name="Plassholder for innhold 2"/>
          <p:cNvSpPr>
            <a:spLocks noGrp="1"/>
          </p:cNvSpPr>
          <p:nvPr>
            <p:ph idx="1" hasCustomPrompt="1"/>
          </p:nvPr>
        </p:nvSpPr>
        <p:spPr>
          <a:xfrm>
            <a:off x="609600" y="1600202"/>
            <a:ext cx="6998568" cy="4133055"/>
          </a:xfrm>
        </p:spPr>
        <p:txBody>
          <a:bodyPr/>
          <a:lstStyle>
            <a:lvl1pPr marL="342900" indent="-342900">
              <a:buClr>
                <a:srgbClr val="6FAAD8"/>
              </a:buClr>
              <a:buFont typeface="Courier New" panose="02070309020205020404" pitchFamily="49" charset="0"/>
              <a:buChar char="o"/>
              <a:defRPr sz="2400" baseline="0">
                <a:solidFill>
                  <a:schemeClr val="tx1"/>
                </a:solidFill>
              </a:defRPr>
            </a:lvl1pPr>
            <a:lvl2pPr marL="914400" indent="-457200">
              <a:buClr>
                <a:srgbClr val="6FAAD8"/>
              </a:buClr>
              <a:buFont typeface="Arial" panose="020B0604020202020204" pitchFamily="34" charset="0"/>
              <a:buChar char="•"/>
              <a:defRPr sz="1800" baseline="0">
                <a:solidFill>
                  <a:schemeClr val="tx1"/>
                </a:solidFill>
              </a:defRPr>
            </a:lvl2pPr>
            <a:lvl3pPr>
              <a:buClr>
                <a:srgbClr val="6FAAD8"/>
              </a:buClr>
              <a:defRPr sz="1600" baseline="0">
                <a:solidFill>
                  <a:schemeClr val="tx1"/>
                </a:solidFill>
              </a:defRPr>
            </a:lvl3pPr>
          </a:lstStyle>
          <a:p>
            <a:pPr lvl="0"/>
            <a:r>
              <a:rPr lang="nb-NO"/>
              <a:t>Tekst</a:t>
            </a:r>
          </a:p>
          <a:p>
            <a:pPr lvl="1"/>
            <a:r>
              <a:rPr lang="nb-NO"/>
              <a:t>Andre nivå</a:t>
            </a:r>
          </a:p>
          <a:p>
            <a:pPr lvl="2"/>
            <a:r>
              <a:rPr lang="nb-NO"/>
              <a:t>Tredje nivå (hvis du må)</a:t>
            </a:r>
          </a:p>
        </p:txBody>
      </p:sp>
      <p:pic>
        <p:nvPicPr>
          <p:cNvPr id="16" name="Bilde 15" descr="Et bilde som inneholder tegning&#10;&#10;Automatisk generert beskrivelse">
            <a:extLst>
              <a:ext uri="{FF2B5EF4-FFF2-40B4-BE49-F238E27FC236}">
                <a16:creationId xmlns:a16="http://schemas.microsoft.com/office/drawing/2014/main" id="{AB5F8AB4-B121-9B4C-ACC9-4C542D1EDAAF}"/>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10580996" y="429094"/>
            <a:ext cx="1123529" cy="1123529"/>
          </a:xfrm>
          <a:prstGeom prst="rect">
            <a:avLst/>
          </a:prstGeom>
        </p:spPr>
      </p:pic>
      <p:cxnSp>
        <p:nvCxnSpPr>
          <p:cNvPr id="17" name="Rett linje 16">
            <a:extLst>
              <a:ext uri="{FF2B5EF4-FFF2-40B4-BE49-F238E27FC236}">
                <a16:creationId xmlns:a16="http://schemas.microsoft.com/office/drawing/2014/main" id="{07A269CD-7F17-2B4F-9D3C-E748F17AD244}"/>
              </a:ext>
            </a:extLst>
          </p:cNvPr>
          <p:cNvCxnSpPr>
            <a:cxnSpLocks/>
          </p:cNvCxnSpPr>
          <p:nvPr userDrawn="1"/>
        </p:nvCxnSpPr>
        <p:spPr>
          <a:xfrm>
            <a:off x="609600" y="1196752"/>
            <a:ext cx="9950896"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tel 1">
            <a:extLst>
              <a:ext uri="{FF2B5EF4-FFF2-40B4-BE49-F238E27FC236}">
                <a16:creationId xmlns:a16="http://schemas.microsoft.com/office/drawing/2014/main" id="{DB11535F-B4E8-F641-9AEC-DAF373C6EFF4}"/>
              </a:ext>
            </a:extLst>
          </p:cNvPr>
          <p:cNvSpPr>
            <a:spLocks noGrp="1"/>
          </p:cNvSpPr>
          <p:nvPr>
            <p:ph type="title" hasCustomPrompt="1"/>
          </p:nvPr>
        </p:nvSpPr>
        <p:spPr>
          <a:xfrm>
            <a:off x="609600" y="620688"/>
            <a:ext cx="9950896" cy="576064"/>
          </a:xfrm>
          <a:prstGeom prst="rect">
            <a:avLst/>
          </a:prstGeom>
        </p:spPr>
        <p:txBody>
          <a:bodyPr>
            <a:noAutofit/>
          </a:bodyPr>
          <a:lstStyle>
            <a:lvl1pPr algn="l">
              <a:defRPr sz="3200" baseline="0">
                <a:solidFill>
                  <a:srgbClr val="003283"/>
                </a:solidFill>
              </a:defRPr>
            </a:lvl1pPr>
          </a:lstStyle>
          <a:p>
            <a:r>
              <a:rPr lang="nb-NO"/>
              <a:t>Overskrift</a:t>
            </a:r>
          </a:p>
        </p:txBody>
      </p:sp>
    </p:spTree>
    <p:extLst>
      <p:ext uri="{BB962C8B-B14F-4D97-AF65-F5344CB8AC3E}">
        <p14:creationId xmlns:p14="http://schemas.microsoft.com/office/powerpoint/2010/main" val="320171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tel og innhold">
    <p:bg>
      <p:bgPr>
        <a:solidFill>
          <a:schemeClr val="bg1"/>
        </a:solidFill>
        <a:effectLst/>
      </p:bgPr>
    </p:bg>
    <p:spTree>
      <p:nvGrpSpPr>
        <p:cNvPr id="1" name=""/>
        <p:cNvGrpSpPr/>
        <p:nvPr/>
      </p:nvGrpSpPr>
      <p:grpSpPr>
        <a:xfrm>
          <a:off x="0" y="0"/>
          <a:ext cx="0" cy="0"/>
          <a:chOff x="0" y="0"/>
          <a:chExt cx="0" cy="0"/>
        </a:xfrm>
      </p:grpSpPr>
      <p:sp>
        <p:nvSpPr>
          <p:cNvPr id="8" name="Plassholder for innhold 2"/>
          <p:cNvSpPr>
            <a:spLocks noGrp="1"/>
          </p:cNvSpPr>
          <p:nvPr>
            <p:ph idx="10" hasCustomPrompt="1"/>
          </p:nvPr>
        </p:nvSpPr>
        <p:spPr>
          <a:xfrm>
            <a:off x="609600" y="1600202"/>
            <a:ext cx="4824537" cy="4133055"/>
          </a:xfrm>
        </p:spPr>
        <p:txBody>
          <a:bodyPr>
            <a:normAutofit/>
          </a:bodyPr>
          <a:lstStyle>
            <a:lvl1pPr marL="342900" indent="-342900" algn="l" defTabSz="914400" rtl="0" eaLnBrk="1" latinLnBrk="0" hangingPunct="1">
              <a:spcBef>
                <a:spcPct val="20000"/>
              </a:spcBef>
              <a:buClr>
                <a:srgbClr val="6FAAD8"/>
              </a:buClr>
              <a:buFont typeface="Courier New" panose="02070309020205020404" pitchFamily="49" charset="0"/>
              <a:buChar char="o"/>
              <a:defRPr lang="nb-NO" sz="2400" kern="1200" baseline="0" dirty="0" smtClean="0">
                <a:solidFill>
                  <a:schemeClr val="tx1"/>
                </a:solidFill>
                <a:latin typeface="+mn-lt"/>
                <a:ea typeface="+mn-ea"/>
                <a:cs typeface="+mn-cs"/>
              </a:defRPr>
            </a:lvl1pPr>
            <a:lvl2pPr marL="914400" indent="-457200" algn="l" defTabSz="914400" rtl="0" eaLnBrk="1" latinLnBrk="0" hangingPunct="1">
              <a:spcBef>
                <a:spcPct val="20000"/>
              </a:spcBef>
              <a:buClr>
                <a:srgbClr val="6FAAD8"/>
              </a:buClr>
              <a:buFont typeface="Arial" panose="020B0604020202020204" pitchFamily="34" charset="0"/>
              <a:buChar char="•"/>
              <a:defRPr lang="nb-NO" sz="1800" kern="1200" baseline="0" dirty="0" smtClean="0">
                <a:solidFill>
                  <a:schemeClr val="tx1"/>
                </a:solidFill>
                <a:latin typeface="+mn-lt"/>
                <a:ea typeface="+mn-ea"/>
                <a:cs typeface="+mn-cs"/>
              </a:defRPr>
            </a:lvl2pPr>
            <a:lvl3pPr marL="914400" indent="0">
              <a:buClr>
                <a:schemeClr val="bg1"/>
              </a:buClr>
              <a:buNone/>
              <a:defRPr sz="1600" baseline="0">
                <a:solidFill>
                  <a:schemeClr val="bg1"/>
                </a:solidFill>
              </a:defRPr>
            </a:lvl3pPr>
          </a:lstStyle>
          <a:p>
            <a:pPr lvl="0"/>
            <a:r>
              <a:rPr lang="nb-NO"/>
              <a:t>Tekst</a:t>
            </a:r>
          </a:p>
          <a:p>
            <a:pPr lvl="1"/>
            <a:r>
              <a:rPr lang="nb-NO"/>
              <a:t>Andre nivå</a:t>
            </a:r>
          </a:p>
        </p:txBody>
      </p:sp>
      <p:sp>
        <p:nvSpPr>
          <p:cNvPr id="9" name="Plassholder for innhold 2"/>
          <p:cNvSpPr>
            <a:spLocks noGrp="1"/>
          </p:cNvSpPr>
          <p:nvPr>
            <p:ph idx="11" hasCustomPrompt="1"/>
          </p:nvPr>
        </p:nvSpPr>
        <p:spPr>
          <a:xfrm>
            <a:off x="5735960" y="1594721"/>
            <a:ext cx="4824537" cy="4133055"/>
          </a:xfrm>
        </p:spPr>
        <p:txBody>
          <a:bodyPr>
            <a:normAutofit/>
          </a:bodyPr>
          <a:lstStyle>
            <a:lvl1pPr marL="342900" indent="-342900" algn="l" defTabSz="914400" rtl="0" eaLnBrk="1" latinLnBrk="0" hangingPunct="1">
              <a:spcBef>
                <a:spcPct val="20000"/>
              </a:spcBef>
              <a:buClr>
                <a:srgbClr val="6FAAD8"/>
              </a:buClr>
              <a:buFont typeface="Courier New" panose="02070309020205020404" pitchFamily="49" charset="0"/>
              <a:buChar char="o"/>
              <a:defRPr lang="nb-NO" sz="2400" kern="1200" baseline="0" dirty="0" smtClean="0">
                <a:solidFill>
                  <a:schemeClr val="tx1"/>
                </a:solidFill>
                <a:latin typeface="+mn-lt"/>
                <a:ea typeface="+mn-ea"/>
                <a:cs typeface="+mn-cs"/>
              </a:defRPr>
            </a:lvl1pPr>
            <a:lvl2pPr marL="914400" indent="-457200" algn="l" defTabSz="914400" rtl="0" eaLnBrk="1" latinLnBrk="0" hangingPunct="1">
              <a:spcBef>
                <a:spcPct val="20000"/>
              </a:spcBef>
              <a:buClr>
                <a:srgbClr val="6FAAD8"/>
              </a:buClr>
              <a:buFont typeface="Arial" panose="020B0604020202020204" pitchFamily="34" charset="0"/>
              <a:buChar char="•"/>
              <a:defRPr lang="nb-NO" sz="1800" kern="1200" baseline="0" dirty="0" smtClean="0">
                <a:solidFill>
                  <a:schemeClr val="tx1"/>
                </a:solidFill>
                <a:latin typeface="+mn-lt"/>
                <a:ea typeface="+mn-ea"/>
                <a:cs typeface="+mn-cs"/>
              </a:defRPr>
            </a:lvl2pPr>
            <a:lvl3pPr marL="914400" indent="0">
              <a:buClr>
                <a:schemeClr val="bg1"/>
              </a:buClr>
              <a:buNone/>
              <a:defRPr sz="1600" baseline="0">
                <a:solidFill>
                  <a:schemeClr val="bg1"/>
                </a:solidFill>
              </a:defRPr>
            </a:lvl3pPr>
          </a:lstStyle>
          <a:p>
            <a:pPr lvl="0"/>
            <a:r>
              <a:rPr lang="nb-NO"/>
              <a:t>Tekst</a:t>
            </a:r>
          </a:p>
          <a:p>
            <a:pPr lvl="1"/>
            <a:r>
              <a:rPr lang="nb-NO"/>
              <a:t>Andre nivå</a:t>
            </a:r>
          </a:p>
        </p:txBody>
      </p:sp>
      <p:sp>
        <p:nvSpPr>
          <p:cNvPr id="12" name="Tittel 1">
            <a:extLst>
              <a:ext uri="{FF2B5EF4-FFF2-40B4-BE49-F238E27FC236}">
                <a16:creationId xmlns:a16="http://schemas.microsoft.com/office/drawing/2014/main" id="{36C49663-31F0-1E41-BA66-5DFBC43E5824}"/>
              </a:ext>
            </a:extLst>
          </p:cNvPr>
          <p:cNvSpPr txBox="1">
            <a:spLocks/>
          </p:cNvSpPr>
          <p:nvPr userDrawn="1"/>
        </p:nvSpPr>
        <p:spPr>
          <a:xfrm>
            <a:off x="595808" y="620688"/>
            <a:ext cx="10972800" cy="576064"/>
          </a:xfrm>
          <a:prstGeom prst="rect">
            <a:avLst/>
          </a:prstGeom>
        </p:spPr>
        <p:txBody>
          <a:bodyPr>
            <a:noAutofit/>
          </a:bodyPr>
          <a:lstStyle>
            <a:lvl1pPr algn="l" defTabSz="914400" rtl="0" eaLnBrk="1" latinLnBrk="0" hangingPunct="1">
              <a:spcBef>
                <a:spcPct val="0"/>
              </a:spcBef>
              <a:buNone/>
              <a:defRPr lang="nb-NO" sz="3200" kern="1200" baseline="0">
                <a:solidFill>
                  <a:srgbClr val="003283"/>
                </a:solidFill>
                <a:latin typeface="+mj-lt"/>
                <a:ea typeface="+mj-ea"/>
                <a:cs typeface="+mj-cs"/>
              </a:defRPr>
            </a:lvl1pPr>
          </a:lstStyle>
          <a:p>
            <a:endParaRPr lang="nb-NO">
              <a:solidFill>
                <a:srgbClr val="003283"/>
              </a:solidFill>
            </a:endParaRPr>
          </a:p>
        </p:txBody>
      </p:sp>
      <p:sp>
        <p:nvSpPr>
          <p:cNvPr id="15" name="Tittel 1">
            <a:extLst>
              <a:ext uri="{FF2B5EF4-FFF2-40B4-BE49-F238E27FC236}">
                <a16:creationId xmlns:a16="http://schemas.microsoft.com/office/drawing/2014/main" id="{5F7B00AC-EBD2-B946-AE6D-F7A4A7E58EB3}"/>
              </a:ext>
            </a:extLst>
          </p:cNvPr>
          <p:cNvSpPr>
            <a:spLocks noGrp="1"/>
          </p:cNvSpPr>
          <p:nvPr>
            <p:ph type="title" hasCustomPrompt="1"/>
          </p:nvPr>
        </p:nvSpPr>
        <p:spPr>
          <a:xfrm>
            <a:off x="609600" y="620688"/>
            <a:ext cx="9950896" cy="576064"/>
          </a:xfrm>
          <a:prstGeom prst="rect">
            <a:avLst/>
          </a:prstGeom>
        </p:spPr>
        <p:txBody>
          <a:bodyPr>
            <a:noAutofit/>
          </a:bodyPr>
          <a:lstStyle>
            <a:lvl1pPr algn="l">
              <a:defRPr sz="3200" baseline="0">
                <a:solidFill>
                  <a:srgbClr val="003283"/>
                </a:solidFill>
              </a:defRPr>
            </a:lvl1pPr>
          </a:lstStyle>
          <a:p>
            <a:r>
              <a:rPr lang="nb-NO"/>
              <a:t>Overskrift</a:t>
            </a:r>
          </a:p>
        </p:txBody>
      </p:sp>
      <p:pic>
        <p:nvPicPr>
          <p:cNvPr id="16" name="Bilde 15" descr="Et bilde som inneholder tegning&#10;&#10;Automatisk generert beskrivelse">
            <a:extLst>
              <a:ext uri="{FF2B5EF4-FFF2-40B4-BE49-F238E27FC236}">
                <a16:creationId xmlns:a16="http://schemas.microsoft.com/office/drawing/2014/main" id="{6BFB08FA-8F99-014D-8403-DFD9E233E71B}"/>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10580996" y="429094"/>
            <a:ext cx="1123529" cy="1123529"/>
          </a:xfrm>
          <a:prstGeom prst="rect">
            <a:avLst/>
          </a:prstGeom>
        </p:spPr>
      </p:pic>
      <p:cxnSp>
        <p:nvCxnSpPr>
          <p:cNvPr id="17" name="Rett linje 16">
            <a:extLst>
              <a:ext uri="{FF2B5EF4-FFF2-40B4-BE49-F238E27FC236}">
                <a16:creationId xmlns:a16="http://schemas.microsoft.com/office/drawing/2014/main" id="{DB0D8F69-85E8-BD4D-9E41-14708D5F6F50}"/>
              </a:ext>
            </a:extLst>
          </p:cNvPr>
          <p:cNvCxnSpPr>
            <a:cxnSpLocks/>
          </p:cNvCxnSpPr>
          <p:nvPr userDrawn="1"/>
        </p:nvCxnSpPr>
        <p:spPr>
          <a:xfrm>
            <a:off x="609600" y="1196752"/>
            <a:ext cx="9950896"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34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tel og innhold">
    <p:bg>
      <p:bgRef idx="1001">
        <a:schemeClr val="bg1"/>
      </p:bgRef>
    </p:bg>
    <p:spTree>
      <p:nvGrpSpPr>
        <p:cNvPr id="1" name=""/>
        <p:cNvGrpSpPr/>
        <p:nvPr/>
      </p:nvGrpSpPr>
      <p:grpSpPr>
        <a:xfrm>
          <a:off x="0" y="0"/>
          <a:ext cx="0" cy="0"/>
          <a:chOff x="0" y="0"/>
          <a:chExt cx="0" cy="0"/>
        </a:xfrm>
      </p:grpSpPr>
      <p:sp>
        <p:nvSpPr>
          <p:cNvPr id="12" name="Plassholder for innhold 2"/>
          <p:cNvSpPr>
            <a:spLocks noGrp="1"/>
          </p:cNvSpPr>
          <p:nvPr>
            <p:ph idx="1" hasCustomPrompt="1"/>
          </p:nvPr>
        </p:nvSpPr>
        <p:spPr>
          <a:xfrm>
            <a:off x="609600" y="1600202"/>
            <a:ext cx="5774432" cy="4133055"/>
          </a:xfrm>
        </p:spPr>
        <p:txBody>
          <a:bodyPr/>
          <a:lstStyle>
            <a:lvl1pPr marL="342900" indent="-342900">
              <a:buClr>
                <a:srgbClr val="6FAAD8"/>
              </a:buClr>
              <a:buFont typeface="Courier New" panose="02070309020205020404" pitchFamily="49" charset="0"/>
              <a:buChar char="o"/>
              <a:defRPr sz="2400" baseline="0">
                <a:solidFill>
                  <a:schemeClr val="bg1"/>
                </a:solidFill>
              </a:defRPr>
            </a:lvl1pPr>
            <a:lvl2pPr marL="914400" indent="-457200">
              <a:buClr>
                <a:srgbClr val="6FAAD8"/>
              </a:buClr>
              <a:buFont typeface="Arial" panose="020B0604020202020204" pitchFamily="34" charset="0"/>
              <a:buChar char="•"/>
              <a:defRPr sz="1800" baseline="0">
                <a:solidFill>
                  <a:schemeClr val="bg1"/>
                </a:solidFill>
              </a:defRPr>
            </a:lvl2pPr>
            <a:lvl3pPr marL="914400" indent="0">
              <a:buClr>
                <a:schemeClr val="bg1"/>
              </a:buClr>
              <a:buNone/>
              <a:defRPr sz="1600" baseline="0">
                <a:solidFill>
                  <a:schemeClr val="bg1"/>
                </a:solidFill>
              </a:defRPr>
            </a:lvl3pPr>
          </a:lstStyle>
          <a:p>
            <a:pPr lvl="0"/>
            <a:r>
              <a:rPr lang="nb-NO"/>
              <a:t>Tekst</a:t>
            </a:r>
          </a:p>
          <a:p>
            <a:pPr lvl="1"/>
            <a:r>
              <a:rPr lang="nb-NO"/>
              <a:t>Andre nivå</a:t>
            </a:r>
          </a:p>
        </p:txBody>
      </p:sp>
      <p:pic>
        <p:nvPicPr>
          <p:cNvPr id="23" name="Bilde 22" descr="Et bilde som inneholder tegning&#10;&#10;Automatisk generert beskrivelse">
            <a:extLst>
              <a:ext uri="{FF2B5EF4-FFF2-40B4-BE49-F238E27FC236}">
                <a16:creationId xmlns:a16="http://schemas.microsoft.com/office/drawing/2014/main" id="{F30EC95F-479C-7344-8AC2-20DCC8E8C7C5}"/>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10580996" y="429094"/>
            <a:ext cx="1123529" cy="1123529"/>
          </a:xfrm>
          <a:prstGeom prst="rect">
            <a:avLst/>
          </a:prstGeom>
        </p:spPr>
      </p:pic>
      <p:cxnSp>
        <p:nvCxnSpPr>
          <p:cNvPr id="24" name="Rett linje 23">
            <a:extLst>
              <a:ext uri="{FF2B5EF4-FFF2-40B4-BE49-F238E27FC236}">
                <a16:creationId xmlns:a16="http://schemas.microsoft.com/office/drawing/2014/main" id="{641F0267-C689-AB47-91FE-FD5B7991F849}"/>
              </a:ext>
            </a:extLst>
          </p:cNvPr>
          <p:cNvCxnSpPr>
            <a:cxnSpLocks/>
          </p:cNvCxnSpPr>
          <p:nvPr userDrawn="1"/>
        </p:nvCxnSpPr>
        <p:spPr>
          <a:xfrm>
            <a:off x="609600" y="1196752"/>
            <a:ext cx="9950896"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tel 1">
            <a:extLst>
              <a:ext uri="{FF2B5EF4-FFF2-40B4-BE49-F238E27FC236}">
                <a16:creationId xmlns:a16="http://schemas.microsoft.com/office/drawing/2014/main" id="{201C9237-602D-6042-9C70-BF7E697CC852}"/>
              </a:ext>
            </a:extLst>
          </p:cNvPr>
          <p:cNvSpPr>
            <a:spLocks noGrp="1"/>
          </p:cNvSpPr>
          <p:nvPr>
            <p:ph type="title" hasCustomPrompt="1"/>
          </p:nvPr>
        </p:nvSpPr>
        <p:spPr>
          <a:xfrm>
            <a:off x="609600" y="620688"/>
            <a:ext cx="9950896" cy="576064"/>
          </a:xfrm>
          <a:prstGeom prst="rect">
            <a:avLst/>
          </a:prstGeom>
        </p:spPr>
        <p:txBody>
          <a:bodyPr>
            <a:noAutofit/>
          </a:bodyPr>
          <a:lstStyle>
            <a:lvl1pPr algn="l">
              <a:defRPr sz="3200" baseline="0">
                <a:solidFill>
                  <a:srgbClr val="003283"/>
                </a:solidFill>
              </a:defRPr>
            </a:lvl1pPr>
          </a:lstStyle>
          <a:p>
            <a:r>
              <a:rPr lang="nb-NO"/>
              <a:t>Overskrift</a:t>
            </a:r>
          </a:p>
        </p:txBody>
      </p:sp>
    </p:spTree>
    <p:extLst>
      <p:ext uri="{BB962C8B-B14F-4D97-AF65-F5344CB8AC3E}">
        <p14:creationId xmlns:p14="http://schemas.microsoft.com/office/powerpoint/2010/main" val="36008444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tel og innho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1284CB9-062C-5D44-A2B4-4B0411D11DA3}"/>
              </a:ext>
            </a:extLst>
          </p:cNvPr>
          <p:cNvSpPr/>
          <p:nvPr userDrawn="1"/>
        </p:nvSpPr>
        <p:spPr>
          <a:xfrm>
            <a:off x="0" y="0"/>
            <a:ext cx="12192000" cy="6858000"/>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ittel 1"/>
          <p:cNvSpPr>
            <a:spLocks noGrp="1"/>
          </p:cNvSpPr>
          <p:nvPr>
            <p:ph type="title" hasCustomPrompt="1"/>
          </p:nvPr>
        </p:nvSpPr>
        <p:spPr>
          <a:xfrm>
            <a:off x="609600" y="620688"/>
            <a:ext cx="9950896" cy="576064"/>
          </a:xfrm>
          <a:prstGeom prst="rect">
            <a:avLst/>
          </a:prstGeom>
        </p:spPr>
        <p:txBody>
          <a:bodyPr>
            <a:noAutofit/>
          </a:bodyPr>
          <a:lstStyle>
            <a:lvl1pPr algn="l">
              <a:defRPr sz="3200" baseline="0">
                <a:solidFill>
                  <a:schemeClr val="bg1"/>
                </a:solidFill>
              </a:defRPr>
            </a:lvl1pPr>
          </a:lstStyle>
          <a:p>
            <a:r>
              <a:rPr lang="nb-NO"/>
              <a:t>Overskrift</a:t>
            </a:r>
          </a:p>
        </p:txBody>
      </p:sp>
      <p:sp>
        <p:nvSpPr>
          <p:cNvPr id="9" name="Plassholder for innhold 2"/>
          <p:cNvSpPr>
            <a:spLocks noGrp="1"/>
          </p:cNvSpPr>
          <p:nvPr>
            <p:ph idx="1" hasCustomPrompt="1"/>
          </p:nvPr>
        </p:nvSpPr>
        <p:spPr>
          <a:xfrm>
            <a:off x="609600" y="1600202"/>
            <a:ext cx="9950896" cy="4133055"/>
          </a:xfrm>
        </p:spPr>
        <p:txBody>
          <a:bodyPr/>
          <a:lstStyle>
            <a:lvl1pPr marL="342900" indent="-342900">
              <a:buClr>
                <a:srgbClr val="6FAAD8"/>
              </a:buClr>
              <a:buFont typeface="Courier New" panose="02070309020205020404" pitchFamily="49" charset="0"/>
              <a:buChar char="o"/>
              <a:defRPr sz="2400" baseline="0">
                <a:solidFill>
                  <a:schemeClr val="bg1"/>
                </a:solidFill>
              </a:defRPr>
            </a:lvl1pPr>
            <a:lvl2pPr marL="914400" indent="-457200">
              <a:buClr>
                <a:srgbClr val="6FAAD8"/>
              </a:buClr>
              <a:buFont typeface="Arial" panose="020B0604020202020204" pitchFamily="34" charset="0"/>
              <a:buChar char="•"/>
              <a:defRPr sz="1800" baseline="0">
                <a:solidFill>
                  <a:schemeClr val="bg1"/>
                </a:solidFill>
              </a:defRPr>
            </a:lvl2pPr>
            <a:lvl3pPr>
              <a:buClr>
                <a:srgbClr val="6FAAD8"/>
              </a:buClr>
              <a:defRPr sz="1600" baseline="0">
                <a:solidFill>
                  <a:schemeClr val="bg1"/>
                </a:solidFill>
              </a:defRPr>
            </a:lvl3pPr>
          </a:lstStyle>
          <a:p>
            <a:pPr lvl="0"/>
            <a:r>
              <a:rPr lang="nb-NO"/>
              <a:t>Tekst</a:t>
            </a:r>
          </a:p>
          <a:p>
            <a:pPr lvl="1"/>
            <a:r>
              <a:rPr lang="nb-NO"/>
              <a:t>Andre nivå</a:t>
            </a:r>
          </a:p>
          <a:p>
            <a:pPr lvl="2"/>
            <a:r>
              <a:rPr lang="nb-NO"/>
              <a:t>Tredje nivå (hvis du må)</a:t>
            </a:r>
          </a:p>
        </p:txBody>
      </p:sp>
      <p:cxnSp>
        <p:nvCxnSpPr>
          <p:cNvPr id="12" name="Rett linje 11">
            <a:extLst>
              <a:ext uri="{FF2B5EF4-FFF2-40B4-BE49-F238E27FC236}">
                <a16:creationId xmlns:a16="http://schemas.microsoft.com/office/drawing/2014/main" id="{ACF6C7A0-9224-844C-A16E-37D0AC09A799}"/>
              </a:ext>
            </a:extLst>
          </p:cNvPr>
          <p:cNvCxnSpPr>
            <a:cxnSpLocks/>
          </p:cNvCxnSpPr>
          <p:nvPr userDrawn="1"/>
        </p:nvCxnSpPr>
        <p:spPr>
          <a:xfrm>
            <a:off x="609600" y="1196752"/>
            <a:ext cx="9950896" cy="0"/>
          </a:xfrm>
          <a:prstGeom prst="line">
            <a:avLst/>
          </a:prstGeom>
          <a:ln w="508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Bilde 14">
            <a:extLst>
              <a:ext uri="{FF2B5EF4-FFF2-40B4-BE49-F238E27FC236}">
                <a16:creationId xmlns:a16="http://schemas.microsoft.com/office/drawing/2014/main" id="{5BADA423-50F3-074D-8800-BF3165BEA199}"/>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10580996" y="429093"/>
            <a:ext cx="1123530" cy="1123530"/>
          </a:xfrm>
          <a:prstGeom prst="rect">
            <a:avLst/>
          </a:prstGeom>
        </p:spPr>
      </p:pic>
    </p:spTree>
    <p:extLst>
      <p:ext uri="{BB962C8B-B14F-4D97-AF65-F5344CB8AC3E}">
        <p14:creationId xmlns:p14="http://schemas.microsoft.com/office/powerpoint/2010/main" val="232259825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maanvisning">
    <p:spTree>
      <p:nvGrpSpPr>
        <p:cNvPr id="1" name=""/>
        <p:cNvGrpSpPr/>
        <p:nvPr/>
      </p:nvGrpSpPr>
      <p:grpSpPr>
        <a:xfrm>
          <a:off x="0" y="0"/>
          <a:ext cx="0" cy="0"/>
          <a:chOff x="0" y="0"/>
          <a:chExt cx="0" cy="0"/>
        </a:xfrm>
      </p:grpSpPr>
      <p:sp>
        <p:nvSpPr>
          <p:cNvPr id="6" name="Rektangel med ett avrundet hjørne 5">
            <a:extLst>
              <a:ext uri="{FF2B5EF4-FFF2-40B4-BE49-F238E27FC236}">
                <a16:creationId xmlns:a16="http://schemas.microsoft.com/office/drawing/2014/main" id="{324AD704-F6EC-0142-A315-6773E124E4BD}"/>
              </a:ext>
            </a:extLst>
          </p:cNvPr>
          <p:cNvSpPr/>
          <p:nvPr userDrawn="1"/>
        </p:nvSpPr>
        <p:spPr>
          <a:xfrm rot="5400000">
            <a:off x="3091028" y="-1284519"/>
            <a:ext cx="4988354" cy="9950898"/>
          </a:xfrm>
          <a:prstGeom prst="round1Rect">
            <a:avLst/>
          </a:prstGeom>
          <a:solidFill>
            <a:srgbClr val="ED7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highlight>
                <a:srgbClr val="ED7004"/>
              </a:highlight>
            </a:endParaRPr>
          </a:p>
        </p:txBody>
      </p:sp>
      <p:sp>
        <p:nvSpPr>
          <p:cNvPr id="7" name="Plassholder for tekst 6"/>
          <p:cNvSpPr>
            <a:spLocks noGrp="1"/>
          </p:cNvSpPr>
          <p:nvPr>
            <p:ph type="body" sz="quarter" idx="10" hasCustomPrompt="1"/>
          </p:nvPr>
        </p:nvSpPr>
        <p:spPr>
          <a:xfrm>
            <a:off x="1127448" y="2132856"/>
            <a:ext cx="5568619" cy="318547"/>
          </a:xfrm>
        </p:spPr>
        <p:txBody>
          <a:bodyPr anchor="ctr">
            <a:noAutofit/>
          </a:bodyPr>
          <a:lstStyle>
            <a:lvl1pPr marL="0" indent="0" algn="l">
              <a:buNone/>
              <a:defRPr sz="2800" baseline="0">
                <a:solidFill>
                  <a:schemeClr val="bg1"/>
                </a:solidFill>
              </a:defRPr>
            </a:lvl1pPr>
          </a:lstStyle>
          <a:p>
            <a:pPr lvl="0"/>
            <a:r>
              <a:rPr lang="nb-NO"/>
              <a:t>Temaskifter – sett inn tekst</a:t>
            </a:r>
          </a:p>
        </p:txBody>
      </p:sp>
    </p:spTree>
    <p:extLst>
      <p:ext uri="{BB962C8B-B14F-4D97-AF65-F5344CB8AC3E}">
        <p14:creationId xmlns:p14="http://schemas.microsoft.com/office/powerpoint/2010/main" val="427390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un logo">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90020361-9647-5A4A-B3A2-0596BFFA15A8}"/>
              </a:ext>
            </a:extLst>
          </p:cNvPr>
          <p:cNvSpPr txBox="1">
            <a:spLocks/>
          </p:cNvSpPr>
          <p:nvPr userDrawn="1"/>
        </p:nvSpPr>
        <p:spPr>
          <a:xfrm>
            <a:off x="595808" y="620688"/>
            <a:ext cx="10972800" cy="576064"/>
          </a:xfrm>
          <a:prstGeom prst="rect">
            <a:avLst/>
          </a:prstGeom>
        </p:spPr>
        <p:txBody>
          <a:bodyPr>
            <a:noAutofit/>
          </a:bodyPr>
          <a:lstStyle>
            <a:lvl1pPr algn="l" defTabSz="914400" rtl="0" eaLnBrk="1" latinLnBrk="0" hangingPunct="1">
              <a:spcBef>
                <a:spcPct val="0"/>
              </a:spcBef>
              <a:buNone/>
              <a:defRPr lang="nb-NO" sz="3200" kern="1200" baseline="0">
                <a:solidFill>
                  <a:srgbClr val="003283"/>
                </a:solidFill>
                <a:latin typeface="+mj-lt"/>
                <a:ea typeface="+mj-ea"/>
                <a:cs typeface="+mj-cs"/>
              </a:defRPr>
            </a:lvl1pPr>
          </a:lstStyle>
          <a:p>
            <a:endParaRPr lang="nb-NO">
              <a:solidFill>
                <a:srgbClr val="003283"/>
              </a:solidFill>
            </a:endParaRPr>
          </a:p>
        </p:txBody>
      </p:sp>
      <p:sp>
        <p:nvSpPr>
          <p:cNvPr id="12" name="Tittel 1">
            <a:extLst>
              <a:ext uri="{FF2B5EF4-FFF2-40B4-BE49-F238E27FC236}">
                <a16:creationId xmlns:a16="http://schemas.microsoft.com/office/drawing/2014/main" id="{1E6367BE-4F55-8C4D-BC31-4AB1CDB9F947}"/>
              </a:ext>
            </a:extLst>
          </p:cNvPr>
          <p:cNvSpPr>
            <a:spLocks noGrp="1"/>
          </p:cNvSpPr>
          <p:nvPr>
            <p:ph type="title" hasCustomPrompt="1"/>
          </p:nvPr>
        </p:nvSpPr>
        <p:spPr>
          <a:xfrm>
            <a:off x="609600" y="620688"/>
            <a:ext cx="9950896" cy="576064"/>
          </a:xfrm>
          <a:prstGeom prst="rect">
            <a:avLst/>
          </a:prstGeom>
        </p:spPr>
        <p:txBody>
          <a:bodyPr>
            <a:noAutofit/>
          </a:bodyPr>
          <a:lstStyle>
            <a:lvl1pPr algn="l">
              <a:defRPr sz="3200" baseline="0">
                <a:solidFill>
                  <a:srgbClr val="003283"/>
                </a:solidFill>
              </a:defRPr>
            </a:lvl1pPr>
          </a:lstStyle>
          <a:p>
            <a:r>
              <a:rPr lang="nb-NO"/>
              <a:t>Overskrift</a:t>
            </a:r>
          </a:p>
        </p:txBody>
      </p:sp>
      <p:pic>
        <p:nvPicPr>
          <p:cNvPr id="13" name="Bilde 12" descr="Et bilde som inneholder tegning&#10;&#10;Automatisk generert beskrivelse">
            <a:extLst>
              <a:ext uri="{FF2B5EF4-FFF2-40B4-BE49-F238E27FC236}">
                <a16:creationId xmlns:a16="http://schemas.microsoft.com/office/drawing/2014/main" id="{D7B3AF43-5F46-C94C-B647-2F398ED72E10}"/>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10580996" y="429094"/>
            <a:ext cx="1123529" cy="1123529"/>
          </a:xfrm>
          <a:prstGeom prst="rect">
            <a:avLst/>
          </a:prstGeom>
        </p:spPr>
      </p:pic>
      <p:cxnSp>
        <p:nvCxnSpPr>
          <p:cNvPr id="14" name="Rett linje 13">
            <a:extLst>
              <a:ext uri="{FF2B5EF4-FFF2-40B4-BE49-F238E27FC236}">
                <a16:creationId xmlns:a16="http://schemas.microsoft.com/office/drawing/2014/main" id="{06878143-A373-F64B-9C8D-7FFD5385D250}"/>
              </a:ext>
            </a:extLst>
          </p:cNvPr>
          <p:cNvCxnSpPr>
            <a:cxnSpLocks/>
          </p:cNvCxnSpPr>
          <p:nvPr userDrawn="1"/>
        </p:nvCxnSpPr>
        <p:spPr>
          <a:xfrm>
            <a:off x="609600" y="1196752"/>
            <a:ext cx="9950896"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06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Kun logo">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D2CD8F9-D574-3E4A-AD90-2AA8CFB83865}"/>
              </a:ext>
            </a:extLst>
          </p:cNvPr>
          <p:cNvSpPr/>
          <p:nvPr userDrawn="1"/>
        </p:nvSpPr>
        <p:spPr>
          <a:xfrm>
            <a:off x="0" y="0"/>
            <a:ext cx="12192000" cy="6858000"/>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C11ABD02-D485-2B42-A876-190C64754686}"/>
              </a:ext>
            </a:extLst>
          </p:cNvPr>
          <p:cNvSpPr>
            <a:spLocks noGrp="1"/>
          </p:cNvSpPr>
          <p:nvPr>
            <p:ph type="ctrTitle" hasCustomPrompt="1"/>
          </p:nvPr>
        </p:nvSpPr>
        <p:spPr>
          <a:xfrm>
            <a:off x="527382" y="5699176"/>
            <a:ext cx="11137237" cy="466128"/>
          </a:xfrm>
          <a:prstGeom prst="rect">
            <a:avLst/>
          </a:prstGeom>
        </p:spPr>
        <p:txBody>
          <a:bodyPr>
            <a:normAutofit/>
          </a:bodyPr>
          <a:lstStyle>
            <a:lvl1pPr algn="ctr">
              <a:defRPr sz="2400" b="0" i="1" baseline="0">
                <a:solidFill>
                  <a:schemeClr val="bg1"/>
                </a:solidFill>
                <a:latin typeface="Calibri" panose="020F0502020204030204" pitchFamily="34" charset="0"/>
                <a:cs typeface="Calibri" panose="020F0502020204030204" pitchFamily="34" charset="0"/>
              </a:defRPr>
            </a:lvl1pPr>
          </a:lstStyle>
          <a:p>
            <a:r>
              <a:rPr lang="nb-NO"/>
              <a:t>- takk for oppmerksomheten</a:t>
            </a:r>
          </a:p>
        </p:txBody>
      </p:sp>
      <p:pic>
        <p:nvPicPr>
          <p:cNvPr id="5" name="Bilde 4" descr="Et bilde som inneholder tegning&#10;&#10;Automatisk generert beskrivelse">
            <a:extLst>
              <a:ext uri="{FF2B5EF4-FFF2-40B4-BE49-F238E27FC236}">
                <a16:creationId xmlns:a16="http://schemas.microsoft.com/office/drawing/2014/main" id="{2DC8FD32-53E3-CA45-8B67-AFB48CC147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3752" y="1902992"/>
            <a:ext cx="4445039" cy="2894160"/>
          </a:xfrm>
          <a:prstGeom prst="rect">
            <a:avLst/>
          </a:prstGeom>
        </p:spPr>
      </p:pic>
    </p:spTree>
    <p:extLst>
      <p:ext uri="{BB962C8B-B14F-4D97-AF65-F5344CB8AC3E}">
        <p14:creationId xmlns:p14="http://schemas.microsoft.com/office/powerpoint/2010/main" val="16727754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609600" y="1600201"/>
            <a:ext cx="9950896" cy="4525963"/>
          </a:xfrm>
          <a:prstGeom prst="rect">
            <a:avLst/>
          </a:prstGeom>
        </p:spPr>
        <p:txBody>
          <a:bodyPr vert="horz" lIns="91440" tIns="45720" rIns="91440" bIns="45720" rtlCol="0">
            <a:normAutofit/>
          </a:bodyPr>
          <a:lstStyle/>
          <a:p>
            <a:pPr lvl="0">
              <a:buClr>
                <a:srgbClr val="6FAAD8"/>
              </a:buClr>
              <a:buFont typeface="Courier New" panose="02070309020205020404" pitchFamily="49" charset="0"/>
              <a:buChar char="o"/>
            </a:pPr>
            <a:r>
              <a:rPr lang="nb-NO"/>
              <a:t>Klikk for å redigere tekststiler i malen</a:t>
            </a:r>
          </a:p>
          <a:p>
            <a:pPr marL="914400" lvl="1" indent="-457200">
              <a:buClr>
                <a:srgbClr val="6FAAD8"/>
              </a:buClr>
              <a:buChar char="•"/>
            </a:pPr>
            <a:r>
              <a:rPr lang="nb-NO"/>
              <a:t>Andre nivå</a:t>
            </a:r>
          </a:p>
          <a:p>
            <a:pPr lvl="2">
              <a:buClr>
                <a:srgbClr val="6FAAD8"/>
              </a:buClr>
            </a:pPr>
            <a:r>
              <a:rPr lang="nb-NO"/>
              <a:t>Tredje nivå (hvis du må)</a:t>
            </a:r>
          </a:p>
        </p:txBody>
      </p:sp>
      <p:sp>
        <p:nvSpPr>
          <p:cNvPr id="16" name="Tittel 1">
            <a:extLst>
              <a:ext uri="{FF2B5EF4-FFF2-40B4-BE49-F238E27FC236}">
                <a16:creationId xmlns:a16="http://schemas.microsoft.com/office/drawing/2014/main" id="{DAF9AC44-FA18-5E4A-821C-AB2312C6826E}"/>
              </a:ext>
            </a:extLst>
          </p:cNvPr>
          <p:cNvSpPr txBox="1">
            <a:spLocks/>
          </p:cNvSpPr>
          <p:nvPr userDrawn="1"/>
        </p:nvSpPr>
        <p:spPr>
          <a:xfrm>
            <a:off x="609600" y="620688"/>
            <a:ext cx="10972800" cy="576064"/>
          </a:xfrm>
          <a:prstGeom prst="rect">
            <a:avLst/>
          </a:prstGeom>
        </p:spPr>
        <p:txBody>
          <a:bodyPr>
            <a:normAutofit fontScale="92500" lnSpcReduction="10000"/>
          </a:bodyPr>
          <a:lstStyle>
            <a:lvl1pPr algn="l" defTabSz="914400" rtl="0" eaLnBrk="1" latinLnBrk="0" hangingPunct="1">
              <a:spcBef>
                <a:spcPct val="0"/>
              </a:spcBef>
              <a:buNone/>
              <a:defRPr lang="nb-NO" sz="3600" kern="1200" baseline="0">
                <a:solidFill>
                  <a:schemeClr val="bg1"/>
                </a:solidFill>
                <a:latin typeface="+mj-lt"/>
                <a:ea typeface="+mj-ea"/>
                <a:cs typeface="+mj-cs"/>
              </a:defRPr>
            </a:lvl1pPr>
          </a:lstStyle>
          <a:p>
            <a:endParaRPr lang="nb-NO">
              <a:solidFill>
                <a:srgbClr val="004A86"/>
              </a:solidFill>
            </a:endParaRPr>
          </a:p>
        </p:txBody>
      </p:sp>
    </p:spTree>
    <p:extLst>
      <p:ext uri="{BB962C8B-B14F-4D97-AF65-F5344CB8AC3E}">
        <p14:creationId xmlns:p14="http://schemas.microsoft.com/office/powerpoint/2010/main" val="5060530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7" r:id="rId24"/>
    <p:sldLayoutId id="2147483708" r:id="rId25"/>
  </p:sldLayoutIdLst>
  <p:txStyles>
    <p:titleStyle>
      <a:lvl1pPr algn="ctr" defTabSz="914400" rtl="0" eaLnBrk="1" latinLnBrk="0" hangingPunct="1">
        <a:spcBef>
          <a:spcPct val="0"/>
        </a:spcBef>
        <a:buNone/>
        <a:defRPr lang="nb-NO" sz="3600" kern="1200" baseline="0">
          <a:solidFill>
            <a:srgbClr val="003B75"/>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Arial" panose="020B0604020202020204" pitchFamily="34" charset="0"/>
        <a:buChar char="•"/>
        <a:defRPr lang="nb-NO" sz="2400" kern="1200" baseline="0" smtClean="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Arial" panose="020B0604020202020204" pitchFamily="34" charset="0"/>
        <a:buChar char="–"/>
        <a:defRPr lang="nb-NO" sz="1800" kern="1200" baseline="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nb-NO" sz="1600" kern="1200" baseline="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nb-NO"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nb-NO"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08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a:t>Send en henvendelse om kommunale tjenester</a:t>
            </a:r>
          </a:p>
        </p:txBody>
      </p:sp>
      <p:sp>
        <p:nvSpPr>
          <p:cNvPr id="2" name="Plassholder for innhold 1"/>
          <p:cNvSpPr>
            <a:spLocks noGrp="1"/>
          </p:cNvSpPr>
          <p:nvPr>
            <p:ph idx="1"/>
          </p:nvPr>
        </p:nvSpPr>
        <p:spPr>
          <a:xfrm>
            <a:off x="175262" y="1890468"/>
            <a:ext cx="3673642" cy="4133055"/>
          </a:xfrm>
        </p:spPr>
        <p:txBody>
          <a:bodyPr/>
          <a:lstStyle/>
          <a:p>
            <a:r>
              <a:rPr lang="nb-NO" dirty="0"/>
              <a:t>Innbyggere kan sende inn en henvendelse om kommunale helse- og omsorgstjenester</a:t>
            </a:r>
          </a:p>
          <a:p>
            <a:r>
              <a:rPr lang="nb-NO" dirty="0"/>
              <a:t>Vedtak og aktive tjenester vises på samme side</a:t>
            </a:r>
          </a:p>
          <a:p>
            <a:pPr marL="0" indent="0">
              <a:buNone/>
            </a:pPr>
            <a:endParaRPr lang="nb-NO" dirty="0"/>
          </a:p>
          <a:p>
            <a:endParaRPr lang="nb-NO" dirty="0"/>
          </a:p>
        </p:txBody>
      </p:sp>
      <p:pic>
        <p:nvPicPr>
          <p:cNvPr id="4" name="Bilde 3"/>
          <p:cNvPicPr>
            <a:picLocks noChangeAspect="1"/>
          </p:cNvPicPr>
          <p:nvPr/>
        </p:nvPicPr>
        <p:blipFill>
          <a:blip r:embed="rId3"/>
          <a:stretch>
            <a:fillRect/>
          </a:stretch>
        </p:blipFill>
        <p:spPr>
          <a:xfrm>
            <a:off x="3848904" y="1890468"/>
            <a:ext cx="8222704" cy="339478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8448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a:t>Klage på vedtak</a:t>
            </a:r>
          </a:p>
        </p:txBody>
      </p:sp>
      <p:sp>
        <p:nvSpPr>
          <p:cNvPr id="2" name="Plassholder for innhold 1"/>
          <p:cNvSpPr>
            <a:spLocks noGrp="1"/>
          </p:cNvSpPr>
          <p:nvPr>
            <p:ph idx="1"/>
          </p:nvPr>
        </p:nvSpPr>
        <p:spPr>
          <a:xfrm>
            <a:off x="0" y="1629077"/>
            <a:ext cx="4859154" cy="4133055"/>
          </a:xfrm>
        </p:spPr>
        <p:txBody>
          <a:bodyPr/>
          <a:lstStyle/>
          <a:p>
            <a:pPr marL="0" indent="0" algn="ctr">
              <a:buNone/>
            </a:pPr>
            <a:r>
              <a:rPr lang="nb-NO"/>
              <a:t>Innbygger kan klage på vedtak</a:t>
            </a:r>
          </a:p>
          <a:p>
            <a:pPr marL="0" indent="0" algn="ctr">
              <a:buNone/>
            </a:pPr>
            <a:endParaRPr lang="nb-NO"/>
          </a:p>
          <a:p>
            <a:pPr marL="0" indent="0" algn="ctr">
              <a:buNone/>
            </a:pPr>
            <a:r>
              <a:rPr lang="nb-NO"/>
              <a:t>Klagen går tilbake til saksbehandler</a:t>
            </a:r>
          </a:p>
        </p:txBody>
      </p:sp>
      <p:sp>
        <p:nvSpPr>
          <p:cNvPr id="6" name="TekstSylinder 5"/>
          <p:cNvSpPr txBox="1"/>
          <p:nvPr/>
        </p:nvSpPr>
        <p:spPr>
          <a:xfrm>
            <a:off x="0" y="3631162"/>
            <a:ext cx="489605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a:ea typeface="+mn-ea"/>
                <a:cs typeface="+mn-cs"/>
              </a:rPr>
              <a:t>Brev om mottatt klage sendes til innbygger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kstSylinder 6"/>
          <p:cNvSpPr txBox="1"/>
          <p:nvPr/>
        </p:nvSpPr>
        <p:spPr>
          <a:xfrm>
            <a:off x="-36897" y="5127423"/>
            <a:ext cx="489605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a:ea typeface="+mn-ea"/>
                <a:cs typeface="+mn-cs"/>
              </a:rPr>
              <a:t>Innbygger får beskjed om nytt/opprettholdt vedtak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Bilde 10"/>
          <p:cNvPicPr>
            <a:picLocks noChangeAspect="1"/>
          </p:cNvPicPr>
          <p:nvPr/>
        </p:nvPicPr>
        <p:blipFill>
          <a:blip r:embed="rId2"/>
          <a:stretch>
            <a:fillRect/>
          </a:stretch>
        </p:blipFill>
        <p:spPr>
          <a:xfrm>
            <a:off x="4666644" y="1196752"/>
            <a:ext cx="7523254" cy="5661248"/>
          </a:xfrm>
          <a:prstGeom prst="rect">
            <a:avLst/>
          </a:prstGeom>
          <a:ln>
            <a:solidFill>
              <a:schemeClr val="accent1"/>
            </a:solidFill>
          </a:ln>
        </p:spPr>
      </p:pic>
      <p:sp>
        <p:nvSpPr>
          <p:cNvPr id="12" name="Avrundet rektangel 11"/>
          <p:cNvSpPr/>
          <p:nvPr/>
        </p:nvSpPr>
        <p:spPr>
          <a:xfrm>
            <a:off x="4703539" y="4496142"/>
            <a:ext cx="5759122" cy="151555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Rett pilkobling 12"/>
          <p:cNvCxnSpPr/>
          <p:nvPr/>
        </p:nvCxnSpPr>
        <p:spPr>
          <a:xfrm>
            <a:off x="2330918" y="2107933"/>
            <a:ext cx="0" cy="376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tt pilkobling 13"/>
          <p:cNvCxnSpPr/>
          <p:nvPr/>
        </p:nvCxnSpPr>
        <p:spPr>
          <a:xfrm>
            <a:off x="2330918" y="3155482"/>
            <a:ext cx="0" cy="376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p:cNvCxnSpPr/>
          <p:nvPr/>
        </p:nvCxnSpPr>
        <p:spPr>
          <a:xfrm>
            <a:off x="2311668" y="4562695"/>
            <a:ext cx="0" cy="376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4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ett linje 11"/>
          <p:cNvCxnSpPr>
            <a:stCxn id="19" idx="0"/>
          </p:cNvCxnSpPr>
          <p:nvPr/>
        </p:nvCxnSpPr>
        <p:spPr>
          <a:xfrm flipV="1">
            <a:off x="1974014" y="2431568"/>
            <a:ext cx="3113874" cy="1209962"/>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tel 2"/>
          <p:cNvSpPr>
            <a:spLocks noGrp="1"/>
          </p:cNvSpPr>
          <p:nvPr>
            <p:ph type="title"/>
          </p:nvPr>
        </p:nvSpPr>
        <p:spPr/>
        <p:txBody>
          <a:bodyPr>
            <a:normAutofit fontScale="90000"/>
          </a:bodyPr>
          <a:lstStyle/>
          <a:p>
            <a:r>
              <a:rPr lang="nb-NO"/>
              <a:t>Voksne gir tilgang til pårørende selv</a:t>
            </a:r>
          </a:p>
        </p:txBody>
      </p:sp>
      <p:sp>
        <p:nvSpPr>
          <p:cNvPr id="2"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ktangel 18">
            <a:extLst>
              <a:ext uri="{FF2B5EF4-FFF2-40B4-BE49-F238E27FC236}">
                <a16:creationId xmlns:a16="http://schemas.microsoft.com/office/drawing/2014/main" id="{EC694557-D8A5-8042-8A78-1075902AD92A}"/>
              </a:ext>
            </a:extLst>
          </p:cNvPr>
          <p:cNvSpPr/>
          <p:nvPr/>
        </p:nvSpPr>
        <p:spPr>
          <a:xfrm>
            <a:off x="677870" y="3641530"/>
            <a:ext cx="2592288" cy="440302"/>
          </a:xfrm>
          <a:prstGeom prst="rect">
            <a:avLst/>
          </a:prstGeom>
          <a:solidFill>
            <a:srgbClr val="00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Standardtilgang</a:t>
            </a:r>
          </a:p>
        </p:txBody>
      </p:sp>
      <p:sp>
        <p:nvSpPr>
          <p:cNvPr id="20" name="Rektangel 19">
            <a:extLst>
              <a:ext uri="{FF2B5EF4-FFF2-40B4-BE49-F238E27FC236}">
                <a16:creationId xmlns:a16="http://schemas.microsoft.com/office/drawing/2014/main" id="{EC694557-D8A5-8042-8A78-1075902AD92A}"/>
              </a:ext>
            </a:extLst>
          </p:cNvPr>
          <p:cNvSpPr/>
          <p:nvPr/>
        </p:nvSpPr>
        <p:spPr>
          <a:xfrm>
            <a:off x="3484206" y="3641530"/>
            <a:ext cx="2397746" cy="440302"/>
          </a:xfrm>
          <a:prstGeom prst="rect">
            <a:avLst/>
          </a:prstGeom>
          <a:solidFill>
            <a:srgbClr val="00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Lesetilgang</a:t>
            </a:r>
          </a:p>
        </p:txBody>
      </p:sp>
      <p:sp>
        <p:nvSpPr>
          <p:cNvPr id="21" name="Rektangel 20">
            <a:extLst>
              <a:ext uri="{FF2B5EF4-FFF2-40B4-BE49-F238E27FC236}">
                <a16:creationId xmlns:a16="http://schemas.microsoft.com/office/drawing/2014/main" id="{EC694557-D8A5-8042-8A78-1075902AD92A}"/>
              </a:ext>
            </a:extLst>
          </p:cNvPr>
          <p:cNvSpPr/>
          <p:nvPr/>
        </p:nvSpPr>
        <p:spPr>
          <a:xfrm>
            <a:off x="6061360" y="3645024"/>
            <a:ext cx="2626928" cy="440302"/>
          </a:xfrm>
          <a:prstGeom prst="rect">
            <a:avLst/>
          </a:prstGeom>
          <a:solidFill>
            <a:srgbClr val="00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Bare kommunikasjon</a:t>
            </a:r>
          </a:p>
        </p:txBody>
      </p:sp>
      <p:sp>
        <p:nvSpPr>
          <p:cNvPr id="22" name="Rektangel 21">
            <a:extLst>
              <a:ext uri="{FF2B5EF4-FFF2-40B4-BE49-F238E27FC236}">
                <a16:creationId xmlns:a16="http://schemas.microsoft.com/office/drawing/2014/main" id="{EC694557-D8A5-8042-8A78-1075902AD92A}"/>
              </a:ext>
            </a:extLst>
          </p:cNvPr>
          <p:cNvSpPr/>
          <p:nvPr/>
        </p:nvSpPr>
        <p:spPr>
          <a:xfrm>
            <a:off x="8867696" y="3641530"/>
            <a:ext cx="2714703" cy="440302"/>
          </a:xfrm>
          <a:prstGeom prst="rect">
            <a:avLst/>
          </a:prstGeom>
          <a:solidFill>
            <a:srgbClr val="00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Full tilgang</a:t>
            </a:r>
          </a:p>
        </p:txBody>
      </p:sp>
      <p:cxnSp>
        <p:nvCxnSpPr>
          <p:cNvPr id="24" name="Rett linje 23"/>
          <p:cNvCxnSpPr>
            <a:stCxn id="20" idx="0"/>
          </p:cNvCxnSpPr>
          <p:nvPr/>
        </p:nvCxnSpPr>
        <p:spPr>
          <a:xfrm flipV="1">
            <a:off x="4683079" y="3036548"/>
            <a:ext cx="620833" cy="604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tt linje 25"/>
          <p:cNvCxnSpPr>
            <a:stCxn id="21" idx="0"/>
          </p:cNvCxnSpPr>
          <p:nvPr/>
        </p:nvCxnSpPr>
        <p:spPr>
          <a:xfrm flipH="1" flipV="1">
            <a:off x="6096000" y="2924944"/>
            <a:ext cx="127882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tt linje 27"/>
          <p:cNvCxnSpPr>
            <a:stCxn id="22" idx="0"/>
          </p:cNvCxnSpPr>
          <p:nvPr/>
        </p:nvCxnSpPr>
        <p:spPr>
          <a:xfrm flipH="1" flipV="1">
            <a:off x="6144858" y="2348880"/>
            <a:ext cx="4080190" cy="129265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l="43850" t="14833" r="44380" b="63005"/>
          <a:stretch/>
        </p:blipFill>
        <p:spPr>
          <a:xfrm>
            <a:off x="4799855" y="1340769"/>
            <a:ext cx="1728193" cy="2016223"/>
          </a:xfrm>
          <a:prstGeom prst="rect">
            <a:avLst/>
          </a:prstGeom>
        </p:spPr>
      </p:pic>
      <p:sp>
        <p:nvSpPr>
          <p:cNvPr id="34" name="Rektangel 33">
            <a:extLst>
              <a:ext uri="{FF2B5EF4-FFF2-40B4-BE49-F238E27FC236}">
                <a16:creationId xmlns:a16="http://schemas.microsoft.com/office/drawing/2014/main" id="{EB8BE71D-A787-244D-B3A3-A41785E83B9A}"/>
              </a:ext>
            </a:extLst>
          </p:cNvPr>
          <p:cNvSpPr/>
          <p:nvPr/>
        </p:nvSpPr>
        <p:spPr>
          <a:xfrm>
            <a:off x="8867696" y="4097745"/>
            <a:ext cx="2714703" cy="24447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journal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historikk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medikamenter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allergier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vaksiner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diagnoser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Sende meldinger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Timebestilling</a:t>
            </a:r>
            <a:endParaRPr kumimoji="0" lang="nb-NO" sz="16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ktangel 34">
            <a:extLst>
              <a:ext uri="{FF2B5EF4-FFF2-40B4-BE49-F238E27FC236}">
                <a16:creationId xmlns:a16="http://schemas.microsoft.com/office/drawing/2014/main" id="{EB8BE71D-A787-244D-B3A3-A41785E83B9A}"/>
              </a:ext>
            </a:extLst>
          </p:cNvPr>
          <p:cNvSpPr/>
          <p:nvPr/>
        </p:nvSpPr>
        <p:spPr>
          <a:xfrm>
            <a:off x="3476639" y="4081832"/>
            <a:ext cx="2405313" cy="24447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journal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historikk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medikamenter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allergier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vaksiner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diagnoser</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Sende meldinger</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Timebestilling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ktangel 35">
            <a:extLst>
              <a:ext uri="{FF2B5EF4-FFF2-40B4-BE49-F238E27FC236}">
                <a16:creationId xmlns:a16="http://schemas.microsoft.com/office/drawing/2014/main" id="{EB8BE71D-A787-244D-B3A3-A41785E83B9A}"/>
              </a:ext>
            </a:extLst>
          </p:cNvPr>
          <p:cNvSpPr/>
          <p:nvPr/>
        </p:nvSpPr>
        <p:spPr>
          <a:xfrm>
            <a:off x="6061360" y="4088820"/>
            <a:ext cx="2626928" cy="24447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journal </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historikk</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medikamenter</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allergier</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vaksiner</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diagnoser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Sende meldinger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Timebestilling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ktangel 36">
            <a:extLst>
              <a:ext uri="{FF2B5EF4-FFF2-40B4-BE49-F238E27FC236}">
                <a16:creationId xmlns:a16="http://schemas.microsoft.com/office/drawing/2014/main" id="{EB8BE71D-A787-244D-B3A3-A41785E83B9A}"/>
              </a:ext>
            </a:extLst>
          </p:cNvPr>
          <p:cNvSpPr/>
          <p:nvPr/>
        </p:nvSpPr>
        <p:spPr>
          <a:xfrm>
            <a:off x="677870" y="4081832"/>
            <a:ext cx="2584721" cy="24447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journal </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b-NO" sz="1600" b="0" i="0" u="none" strike="noStrike" kern="1200" cap="none" spc="0" normalizeH="0" baseline="0" noProof="0">
                <a:ln>
                  <a:noFill/>
                </a:ln>
                <a:solidFill>
                  <a:prstClr val="white">
                    <a:lumMod val="50000"/>
                  </a:prstClr>
                </a:solidFill>
                <a:effectLst/>
                <a:uLnTx/>
                <a:uFillTx/>
                <a:latin typeface="Calibri"/>
                <a:ea typeface="+mn-ea"/>
                <a:cs typeface="+mn-cs"/>
              </a:rPr>
              <a:t>Se historikk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medikamenter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allergier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vaksiner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 diagnoser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Sende meldinger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a:ln>
                  <a:noFill/>
                </a:ln>
                <a:solidFill>
                  <a:prstClr val="black"/>
                </a:solidFill>
                <a:effectLst/>
                <a:uLnTx/>
                <a:uFillTx/>
                <a:latin typeface="Calibri"/>
                <a:ea typeface="+mn-ea"/>
                <a:cs typeface="+mn-cs"/>
              </a:rPr>
              <a:t>Timebestilling</a:t>
            </a:r>
          </a:p>
        </p:txBody>
      </p:sp>
    </p:spTree>
    <p:extLst>
      <p:ext uri="{BB962C8B-B14F-4D97-AF65-F5344CB8AC3E}">
        <p14:creationId xmlns:p14="http://schemas.microsoft.com/office/powerpoint/2010/main" val="288188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345261" y="1216071"/>
            <a:ext cx="11501475" cy="5641929"/>
          </a:xfrm>
          <a:prstGeom prst="rect">
            <a:avLst/>
          </a:prstGeom>
        </p:spPr>
      </p:pic>
      <p:sp>
        <p:nvSpPr>
          <p:cNvPr id="3" name="Tittel 2"/>
          <p:cNvSpPr>
            <a:spLocks noGrp="1"/>
          </p:cNvSpPr>
          <p:nvPr>
            <p:ph type="title"/>
          </p:nvPr>
        </p:nvSpPr>
        <p:spPr>
          <a:xfrm>
            <a:off x="609599" y="341555"/>
            <a:ext cx="10972800" cy="576064"/>
          </a:xfrm>
        </p:spPr>
        <p:txBody>
          <a:bodyPr>
            <a:normAutofit fontScale="90000"/>
          </a:bodyPr>
          <a:lstStyle/>
          <a:p>
            <a:r>
              <a:rPr lang="nb-NO"/>
              <a:t>Dette ser foreldre som har tilgang til barna sine</a:t>
            </a:r>
          </a:p>
        </p:txBody>
      </p:sp>
    </p:spTree>
    <p:extLst>
      <p:ext uri="{BB962C8B-B14F-4D97-AF65-F5344CB8AC3E}">
        <p14:creationId xmlns:p14="http://schemas.microsoft.com/office/powerpoint/2010/main" val="92568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998109" y="2138519"/>
            <a:ext cx="4822723" cy="2802191"/>
          </a:xfrm>
        </p:spPr>
        <p:txBody>
          <a:bodyPr>
            <a:normAutofit/>
          </a:bodyPr>
          <a:lstStyle/>
          <a:p>
            <a:r>
              <a:rPr lang="nb-NO" sz="2000"/>
              <a:t>Dersom du er pårørende på noen som ikke kan samtykke kan man søke om tilgang til pasientens </a:t>
            </a:r>
            <a:r>
              <a:rPr lang="nb-NO" sz="2000" err="1"/>
              <a:t>HelsaMi</a:t>
            </a:r>
            <a:r>
              <a:rPr lang="nb-NO" sz="2000"/>
              <a:t> konto</a:t>
            </a:r>
          </a:p>
        </p:txBody>
      </p:sp>
      <p:sp>
        <p:nvSpPr>
          <p:cNvPr id="3" name="Tittel 2"/>
          <p:cNvSpPr>
            <a:spLocks noGrp="1"/>
          </p:cNvSpPr>
          <p:nvPr>
            <p:ph type="title"/>
          </p:nvPr>
        </p:nvSpPr>
        <p:spPr/>
        <p:txBody>
          <a:bodyPr>
            <a:normAutofit fontScale="90000"/>
          </a:bodyPr>
          <a:lstStyle/>
          <a:p>
            <a:r>
              <a:rPr lang="nb-NO"/>
              <a:t>Søk om tilgang til voksnes helseopplysninger</a:t>
            </a:r>
          </a:p>
        </p:txBody>
      </p:sp>
      <p:pic>
        <p:nvPicPr>
          <p:cNvPr id="4" name="Bilde 3"/>
          <p:cNvPicPr>
            <a:picLocks noChangeAspect="1"/>
          </p:cNvPicPr>
          <p:nvPr/>
        </p:nvPicPr>
        <p:blipFill>
          <a:blip r:embed="rId2"/>
          <a:stretch>
            <a:fillRect/>
          </a:stretch>
        </p:blipFill>
        <p:spPr>
          <a:xfrm>
            <a:off x="550608" y="1290100"/>
            <a:ext cx="6189406" cy="4797503"/>
          </a:xfrm>
          <a:prstGeom prst="rect">
            <a:avLst/>
          </a:prstGeom>
        </p:spPr>
      </p:pic>
    </p:spTree>
    <p:extLst>
      <p:ext uri="{BB962C8B-B14F-4D97-AF65-F5344CB8AC3E}">
        <p14:creationId xmlns:p14="http://schemas.microsoft.com/office/powerpoint/2010/main" val="223536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vert="horz" lIns="91440" tIns="45720" rIns="91440" bIns="45720" rtlCol="0" anchor="t">
            <a:normAutofit/>
          </a:bodyPr>
          <a:lstStyle/>
          <a:p>
            <a:r>
              <a:rPr lang="nb-NO" dirty="0"/>
              <a:t>HelsaMi.no</a:t>
            </a:r>
            <a:endParaRPr lang="nb-NO" dirty="0">
              <a:cs typeface="Calibri"/>
            </a:endParaRPr>
          </a:p>
          <a:p>
            <a:pPr lvl="1"/>
            <a:r>
              <a:rPr lang="nb-NO" dirty="0"/>
              <a:t>Ofte stilte spørsmål</a:t>
            </a:r>
            <a:endParaRPr lang="nb-NO" dirty="0">
              <a:cs typeface="Calibri"/>
            </a:endParaRPr>
          </a:p>
          <a:p>
            <a:pPr lvl="1"/>
            <a:r>
              <a:rPr lang="nb-NO" dirty="0"/>
              <a:t>Relevante artikler</a:t>
            </a:r>
            <a:endParaRPr lang="nb-NO" dirty="0">
              <a:cs typeface="Calibri"/>
            </a:endParaRPr>
          </a:p>
          <a:p>
            <a:pPr lvl="1"/>
            <a:endParaRPr lang="nb-NO" dirty="0"/>
          </a:p>
          <a:p>
            <a:r>
              <a:rPr lang="nb-NO" dirty="0"/>
              <a:t>Telefon HelsaMi brukerstøtte: 72 88 37 97 (åpen alle hverdager mellom 09.00 og 15.00)</a:t>
            </a:r>
          </a:p>
          <a:p>
            <a:pPr marL="0" indent="0">
              <a:buNone/>
            </a:pPr>
            <a:endParaRPr lang="nb-NO" dirty="0">
              <a:cs typeface="Calibri"/>
            </a:endParaRPr>
          </a:p>
        </p:txBody>
      </p:sp>
      <p:sp>
        <p:nvSpPr>
          <p:cNvPr id="3" name="Tittel 2"/>
          <p:cNvSpPr>
            <a:spLocks noGrp="1"/>
          </p:cNvSpPr>
          <p:nvPr>
            <p:ph type="title"/>
          </p:nvPr>
        </p:nvSpPr>
        <p:spPr/>
        <p:txBody>
          <a:bodyPr>
            <a:normAutofit fontScale="90000"/>
          </a:bodyPr>
          <a:lstStyle/>
          <a:p>
            <a:r>
              <a:rPr lang="nb-NO"/>
              <a:t>Hvor finner jeg mer info?</a:t>
            </a:r>
          </a:p>
        </p:txBody>
      </p:sp>
    </p:spTree>
    <p:extLst>
      <p:ext uri="{BB962C8B-B14F-4D97-AF65-F5344CB8AC3E}">
        <p14:creationId xmlns:p14="http://schemas.microsoft.com/office/powerpoint/2010/main" val="404759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a:t>Hva er </a:t>
            </a:r>
            <a:r>
              <a:rPr lang="nb-NO" err="1"/>
              <a:t>HelsaMi</a:t>
            </a:r>
            <a:r>
              <a:rPr lang="nb-NO"/>
              <a:t>?</a:t>
            </a:r>
          </a:p>
        </p:txBody>
      </p:sp>
      <p:sp>
        <p:nvSpPr>
          <p:cNvPr id="2" name="Plassholder for innhold 1"/>
          <p:cNvSpPr>
            <a:spLocks noGrp="1"/>
          </p:cNvSpPr>
          <p:nvPr>
            <p:ph idx="1"/>
          </p:nvPr>
        </p:nvSpPr>
        <p:spPr>
          <a:xfrm>
            <a:off x="609600" y="1600202"/>
            <a:ext cx="6464968" cy="4133055"/>
          </a:xfrm>
        </p:spPr>
        <p:txBody>
          <a:bodyPr/>
          <a:lstStyle/>
          <a:p>
            <a:r>
              <a:rPr lang="nb-NO"/>
              <a:t>Gratis innbyggerportal fra Helseplattformen</a:t>
            </a:r>
          </a:p>
          <a:p>
            <a:r>
              <a:rPr lang="nb-NO"/>
              <a:t>Både </a:t>
            </a:r>
            <a:r>
              <a:rPr lang="nb-NO" err="1"/>
              <a:t>mobilapp</a:t>
            </a:r>
            <a:r>
              <a:rPr lang="nb-NO"/>
              <a:t> og nettleser på norsk og engelsk</a:t>
            </a:r>
          </a:p>
          <a:p>
            <a:r>
              <a:rPr lang="nb-NO"/>
              <a:t>Sikker innlogging via ID-porten(</a:t>
            </a:r>
            <a:r>
              <a:rPr lang="nb-NO" err="1"/>
              <a:t>bankID</a:t>
            </a:r>
            <a:r>
              <a:rPr lang="nb-NO"/>
              <a:t>)</a:t>
            </a:r>
          </a:p>
          <a:p>
            <a:r>
              <a:rPr lang="nb-NO"/>
              <a:t>Kan brukes på vegne av barn under 18 og som pårørende</a:t>
            </a:r>
          </a:p>
          <a:p>
            <a:endParaRPr lang="nb-NO"/>
          </a:p>
          <a:p>
            <a:r>
              <a:rPr lang="nb-NO"/>
              <a:t>Informasjon i </a:t>
            </a:r>
            <a:r>
              <a:rPr lang="nb-NO" err="1"/>
              <a:t>HelsaMi</a:t>
            </a:r>
            <a:r>
              <a:rPr lang="nb-NO"/>
              <a:t> oppdateres i samtid med informasjon som legges inn i Helseplattformen </a:t>
            </a:r>
          </a:p>
        </p:txBody>
      </p:sp>
      <p:pic>
        <p:nvPicPr>
          <p:cNvPr id="5" name="Picture 2" descr="https://helseplattformen.helse-midt.no/applikasjoner/ApplikasjonerDokumenter/MyChart/Kommunikasjon/Samlet%20fra%20Elin/Bilder%20fra%20Unni/HMbil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054" y="2534301"/>
            <a:ext cx="3508749" cy="227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8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a:t>Innhold i </a:t>
            </a:r>
            <a:r>
              <a:rPr lang="nb-NO" err="1"/>
              <a:t>HelsaMi</a:t>
            </a:r>
            <a:endParaRPr lang="nb-NO"/>
          </a:p>
        </p:txBody>
      </p:sp>
      <p:sp>
        <p:nvSpPr>
          <p:cNvPr id="5" name="TextBox 16">
            <a:extLst>
              <a:ext uri="{FF2B5EF4-FFF2-40B4-BE49-F238E27FC236}">
                <a16:creationId xmlns:a16="http://schemas.microsoft.com/office/drawing/2014/main" id="{5D162023-2472-BD60-579D-8A7E2F5E28B5}"/>
              </a:ext>
            </a:extLst>
          </p:cNvPr>
          <p:cNvSpPr txBox="1"/>
          <p:nvPr/>
        </p:nvSpPr>
        <p:spPr>
          <a:xfrm>
            <a:off x="1450492" y="1653693"/>
            <a:ext cx="4473527" cy="4985980"/>
          </a:xfrm>
          <a:prstGeom prst="rect">
            <a:avLst/>
          </a:prstGeom>
          <a:noFill/>
        </p:spPr>
        <p:txBody>
          <a:bodyPr wrap="square" lIns="91440" tIns="45720" rIns="91440" bIns="45720" anchor="t">
            <a:spAutoFit/>
          </a:bodyPr>
          <a:lstStyle/>
          <a:p>
            <a:pPr fontAlgn="base">
              <a:defRPr/>
            </a:pPr>
            <a:r>
              <a:rPr kumimoji="0" lang="nb-NO" sz="2400" b="1" i="0" u="none" strike="noStrike" kern="1200" cap="none" spc="0" normalizeH="0" baseline="0" noProof="0" dirty="0">
                <a:ln>
                  <a:noFill/>
                </a:ln>
                <a:solidFill>
                  <a:srgbClr val="92D050"/>
                </a:solidFill>
                <a:effectLst/>
                <a:uLnTx/>
                <a:uFillTx/>
                <a:latin typeface="Calibri"/>
                <a:cs typeface="Calibri"/>
              </a:rPr>
              <a:t>Timeavtaler</a:t>
            </a:r>
            <a:r>
              <a:rPr lang="nb-NO" sz="2400" b="1" dirty="0">
                <a:solidFill>
                  <a:srgbClr val="92D050"/>
                </a:solidFill>
                <a:latin typeface="Calibri"/>
                <a:cs typeface="Calibri"/>
              </a:rPr>
              <a:t> </a:t>
            </a:r>
            <a:endParaRPr kumimoji="0" lang="nb-NO" sz="2400" b="1" i="0" u="none" strike="noStrike" kern="1200" cap="none" spc="0" normalizeH="0" baseline="0" noProof="0">
              <a:ln>
                <a:noFill/>
              </a:ln>
              <a:solidFill>
                <a:srgbClr val="92D050"/>
              </a:solidFill>
              <a:effectLst/>
              <a:uLnTx/>
              <a:uFillTx/>
              <a:latin typeface="Calibri" panose="020F0502020204030204" pitchFamily="34" charset="0"/>
              <a:ea typeface="+mn-ea"/>
              <a:cs typeface="+mn-cs"/>
            </a:endParaRPr>
          </a:p>
          <a:p>
            <a:pPr marL="285750" indent="-285750" fontAlgn="base">
              <a:buFont typeface="Arial" panose="020B0604020202020204" pitchFamily="34" charset="0"/>
              <a:buChar char="•"/>
              <a:defRPr/>
            </a:pPr>
            <a:r>
              <a:rPr kumimoji="0" lang="nb-NO" sz="1800" b="0" i="0" u="none" strike="noStrike" kern="1200" cap="none" spc="0" normalizeH="0" baseline="0" noProof="0" dirty="0">
                <a:ln>
                  <a:noFill/>
                </a:ln>
                <a:solidFill>
                  <a:schemeClr val="tx2"/>
                </a:solidFill>
                <a:effectLst/>
                <a:uLnTx/>
                <a:uFillTx/>
                <a:latin typeface="Calibri"/>
                <a:cs typeface="Calibri"/>
              </a:rPr>
              <a:t>Kommende timeavtaler</a:t>
            </a:r>
            <a:r>
              <a:rPr kumimoji="0" lang="en-US" sz="1800" b="0" i="0" u="none" strike="noStrike" kern="1200" cap="none" spc="0" normalizeH="0" baseline="0" noProof="0" dirty="0">
                <a:ln>
                  <a:noFill/>
                </a:ln>
                <a:solidFill>
                  <a:schemeClr val="tx2"/>
                </a:solidFill>
                <a:effectLst/>
                <a:uLnTx/>
                <a:uFillTx/>
                <a:latin typeface="Calibri"/>
                <a:cs typeface="Calibri"/>
              </a:rPr>
              <a:t>​</a:t>
            </a:r>
            <a:r>
              <a:rPr lang="en-US" dirty="0">
                <a:solidFill>
                  <a:schemeClr val="tx2"/>
                </a:solidFill>
                <a:latin typeface="Calibri"/>
                <a:cs typeface="Calibri"/>
              </a:rPr>
              <a:t> </a:t>
            </a:r>
            <a:r>
              <a:rPr lang="en-US" dirty="0" err="1">
                <a:solidFill>
                  <a:schemeClr val="tx2"/>
                </a:solidFill>
                <a:latin typeface="Calibri"/>
                <a:cs typeface="Calibri"/>
              </a:rPr>
              <a:t>i</a:t>
            </a:r>
            <a:r>
              <a:rPr lang="en-US" dirty="0">
                <a:solidFill>
                  <a:schemeClr val="tx2"/>
                </a:solidFill>
                <a:latin typeface="Calibri"/>
                <a:cs typeface="Calibri"/>
              </a:rPr>
              <a:t> </a:t>
            </a:r>
            <a:r>
              <a:rPr lang="en-US" dirty="0" err="1">
                <a:solidFill>
                  <a:schemeClr val="tx2"/>
                </a:solidFill>
                <a:latin typeface="Calibri"/>
                <a:cs typeface="Calibri"/>
              </a:rPr>
              <a:t>kommunen</a:t>
            </a:r>
            <a:r>
              <a:rPr lang="en-US" dirty="0">
                <a:solidFill>
                  <a:schemeClr val="tx2"/>
                </a:solidFill>
                <a:latin typeface="Calibri"/>
                <a:cs typeface="Calibri"/>
              </a:rPr>
              <a:t> </a:t>
            </a:r>
            <a:r>
              <a:rPr lang="en-US" dirty="0" err="1">
                <a:solidFill>
                  <a:schemeClr val="tx2"/>
                </a:solidFill>
                <a:latin typeface="Calibri"/>
                <a:cs typeface="Calibri"/>
              </a:rPr>
              <a:t>og</a:t>
            </a:r>
            <a:r>
              <a:rPr lang="en-US" dirty="0">
                <a:solidFill>
                  <a:schemeClr val="tx2"/>
                </a:solidFill>
                <a:latin typeface="Calibri"/>
                <a:cs typeface="Calibri"/>
              </a:rPr>
              <a:t> </a:t>
            </a:r>
            <a:r>
              <a:rPr lang="en-US" dirty="0" err="1">
                <a:solidFill>
                  <a:schemeClr val="tx2"/>
                </a:solidFill>
                <a:latin typeface="Calibri"/>
                <a:cs typeface="Calibri"/>
              </a:rPr>
              <a:t>ved</a:t>
            </a:r>
            <a:r>
              <a:rPr lang="en-US" dirty="0">
                <a:solidFill>
                  <a:schemeClr val="tx2"/>
                </a:solidFill>
                <a:latin typeface="Calibri"/>
                <a:cs typeface="Calibri"/>
              </a:rPr>
              <a:t> St. Olavs hospital</a:t>
            </a:r>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4F81BD"/>
                </a:solidFill>
                <a:effectLst/>
                <a:uLnTx/>
                <a:uFillTx/>
                <a:latin typeface="Calibri"/>
                <a:cs typeface="Calibri"/>
              </a:rPr>
              <a:t>Tidligere timeavtaler (fra dagen Helseplattformen tas i bruk)</a:t>
            </a:r>
            <a:r>
              <a:rPr kumimoji="0" lang="en-US" sz="1800" b="0" i="0" u="none" strike="noStrike" kern="1200" cap="none" spc="0" normalizeH="0" baseline="0" noProof="0" dirty="0">
                <a:ln>
                  <a:noFill/>
                </a:ln>
                <a:solidFill>
                  <a:srgbClr val="4F81BD"/>
                </a:solidFill>
                <a:effectLst/>
                <a:uLnTx/>
                <a:uFillTx/>
                <a:latin typeface="Calibri"/>
                <a:cs typeface="Calibri"/>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4F81BD"/>
                </a:solidFill>
                <a:effectLst/>
                <a:uLnTx/>
                <a:uFillTx/>
                <a:latin typeface="Calibri"/>
                <a:cs typeface="Calibri"/>
              </a:rPr>
              <a:t>Dokumentasjon fra timeavtalen; besøkssammendrag og evt. notat hvis det er delt</a:t>
            </a:r>
            <a:r>
              <a:rPr kumimoji="0" lang="en-US" sz="1800" b="0" i="0" u="none" strike="noStrike" kern="1200" cap="none" spc="0" normalizeH="0" baseline="0" noProof="0" dirty="0">
                <a:ln>
                  <a:noFill/>
                </a:ln>
                <a:solidFill>
                  <a:srgbClr val="4F81BD"/>
                </a:solidFill>
                <a:effectLst/>
                <a:uLnTx/>
                <a:uFillTx/>
                <a:latin typeface="Calibri"/>
                <a:cs typeface="Calibri"/>
              </a:rPr>
              <a:t>​</a:t>
            </a:r>
            <a:endParaRPr lang="en-US" sz="1800" b="0" i="0" u="none" strike="noStrike" kern="1200" cap="none" spc="0" normalizeH="0" baseline="0" noProof="0" dirty="0">
              <a:ln>
                <a:noFill/>
              </a:ln>
              <a:solidFill>
                <a:srgbClr val="4F81BD"/>
              </a:solidFill>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800" b="1" i="0" u="none" strike="noStrike" kern="1200" cap="none" spc="0" normalizeH="0" baseline="0" noProof="0">
              <a:ln>
                <a:noFill/>
              </a:ln>
              <a:solidFill>
                <a:srgbClr val="92D050"/>
              </a:solidFill>
              <a:effectLst/>
              <a:uLnTx/>
              <a:uFillTx/>
              <a:latin typeface="Calibri" panose="020F0502020204030204" pitchFamily="34" charset="0"/>
              <a:ea typeface="+mn-ea"/>
              <a:cs typeface="+mn-cs"/>
            </a:endParaRPr>
          </a:p>
          <a:p>
            <a:pPr fontAlgn="base">
              <a:defRPr/>
            </a:pPr>
            <a:r>
              <a:rPr kumimoji="0" lang="nb-NO" sz="2400" b="1" i="0" u="none" strike="noStrike" kern="1200" cap="none" spc="0" normalizeH="0" baseline="0" noProof="0" dirty="0">
                <a:ln>
                  <a:noFill/>
                </a:ln>
                <a:solidFill>
                  <a:srgbClr val="92D050"/>
                </a:solidFill>
                <a:effectLst/>
                <a:uLnTx/>
                <a:uFillTx/>
                <a:latin typeface="Calibri"/>
                <a:cs typeface="Calibri"/>
              </a:rPr>
              <a:t>Helseopplysninger</a:t>
            </a:r>
            <a:r>
              <a:rPr lang="nb-NO" sz="2400" b="1" dirty="0">
                <a:solidFill>
                  <a:srgbClr val="92D050"/>
                </a:solidFill>
                <a:latin typeface="Calibri"/>
                <a:cs typeface="Calibri"/>
              </a:rPr>
              <a:t> </a:t>
            </a:r>
            <a:endParaRPr lang="nb-NO" sz="2400" b="1" i="0" u="none" strike="noStrike" kern="1200" cap="none" spc="0" normalizeH="0" baseline="0" noProof="0" dirty="0">
              <a:ln>
                <a:noFill/>
              </a:ln>
              <a:solidFill>
                <a:srgbClr val="92D050"/>
              </a:solidFill>
              <a:effectLst/>
              <a:uLnTx/>
              <a:uFillTx/>
              <a:latin typeface="Calibri" panose="020F0502020204030204" pitchFamily="34" charset="0"/>
              <a:cs typeface="Calibri"/>
            </a:endParaRPr>
          </a:p>
          <a:p>
            <a:pPr marL="285750" indent="-285750" fontAlgn="base">
              <a:buFont typeface="Arial" panose="020B0604020202020204" pitchFamily="34" charset="0"/>
              <a:buChar char="•"/>
              <a:defRPr/>
            </a:pPr>
            <a:r>
              <a:rPr kumimoji="0" lang="nb-NO" sz="1800" b="0" i="0" u="none" strike="noStrike" kern="1200" cap="none" spc="0" normalizeH="0" baseline="0" noProof="0" dirty="0">
                <a:ln>
                  <a:noFill/>
                </a:ln>
                <a:solidFill>
                  <a:srgbClr val="4F81BD"/>
                </a:solidFill>
                <a:effectLst/>
                <a:uLnTx/>
                <a:uFillTx/>
                <a:latin typeface="Calibri"/>
                <a:cs typeface="Calibri"/>
              </a:rPr>
              <a:t>Legemidler</a:t>
            </a:r>
            <a:r>
              <a:rPr lang="nb-NO" dirty="0">
                <a:solidFill>
                  <a:srgbClr val="4F81BD"/>
                </a:solidFill>
                <a:latin typeface="Calibri"/>
                <a:cs typeface="Calibri"/>
              </a:rPr>
              <a:t> </a:t>
            </a:r>
            <a:endParaRPr lang="nb-NO" sz="1800" b="0" i="0" u="none" strike="noStrike" kern="1200" cap="none" spc="0" normalizeH="0" baseline="0" noProof="0" dirty="0">
              <a:ln>
                <a:noFill/>
              </a:ln>
              <a:solidFill>
                <a:srgbClr val="4F81BD"/>
              </a:solidFill>
              <a:effectLst/>
              <a:uLnTx/>
              <a:uFillTx/>
              <a:latin typeface="Calibri" panose="020F0502020204030204" pitchFamily="34" charset="0"/>
              <a:cs typeface="Calibri"/>
            </a:endParaRPr>
          </a:p>
          <a:p>
            <a:pPr marL="285750" indent="-285750" fontAlgn="base">
              <a:buFont typeface="Arial" panose="020B0604020202020204" pitchFamily="34" charset="0"/>
              <a:buChar char="•"/>
              <a:defRPr/>
            </a:pPr>
            <a:r>
              <a:rPr kumimoji="0" lang="nb-NO" sz="1800" b="0" i="0" u="none" strike="noStrike" kern="1200" cap="none" spc="0" normalizeH="0" baseline="0" noProof="0" dirty="0">
                <a:ln>
                  <a:noFill/>
                </a:ln>
                <a:solidFill>
                  <a:srgbClr val="4F81BD"/>
                </a:solidFill>
                <a:effectLst/>
                <a:uLnTx/>
                <a:uFillTx/>
                <a:latin typeface="Calibri"/>
                <a:cs typeface="Calibri"/>
              </a:rPr>
              <a:t>Prøvesvar</a:t>
            </a:r>
            <a:r>
              <a:rPr lang="nb-NO" dirty="0">
                <a:solidFill>
                  <a:srgbClr val="4F81BD"/>
                </a:solidFill>
                <a:latin typeface="Calibri"/>
                <a:cs typeface="Calibri"/>
              </a:rPr>
              <a:t> </a:t>
            </a:r>
            <a:endParaRPr lang="nb-NO" sz="1800" b="0" i="0" u="none" strike="noStrike" kern="1200" cap="none" spc="0" normalizeH="0" baseline="0" noProof="0" dirty="0">
              <a:ln>
                <a:noFill/>
              </a:ln>
              <a:solidFill>
                <a:srgbClr val="4F81BD"/>
              </a:solidFill>
              <a:effectLst/>
              <a:uLnTx/>
              <a:uFillTx/>
              <a:latin typeface="Calibri" panose="020F0502020204030204" pitchFamily="34" charset="0"/>
              <a:cs typeface="Calibri"/>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4F81BD"/>
                </a:solidFill>
                <a:effectLst/>
                <a:uLnTx/>
                <a:uFillTx/>
                <a:latin typeface="Calibri"/>
                <a:cs typeface="Calibri"/>
              </a:rPr>
              <a:t>Diagnoser på problemliste</a:t>
            </a:r>
            <a:endParaRPr kumimoji="0" lang="en-US" sz="1800" b="0" i="0" u="none" strike="noStrike" kern="1200" cap="none" spc="0" normalizeH="0" baseline="0" noProof="0" dirty="0">
              <a:ln>
                <a:noFill/>
              </a:ln>
              <a:solidFill>
                <a:srgbClr val="4F81BD"/>
              </a:solidFill>
              <a:effectLst/>
              <a:uLnTx/>
              <a:uFillTx/>
              <a:latin typeface="Calibri"/>
              <a:cs typeface="Calibri"/>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4F81BD"/>
                </a:solidFill>
                <a:effectLst/>
                <a:uLnTx/>
                <a:uFillTx/>
                <a:latin typeface="Calibri"/>
                <a:cs typeface="Calibri"/>
              </a:rPr>
              <a:t>Allergier, vaksiner og forebyggende behandling</a:t>
            </a:r>
            <a:r>
              <a:rPr kumimoji="0" lang="en-US" sz="1800" b="0" i="0" u="none" strike="noStrike" kern="1200" cap="none" spc="0" normalizeH="0" baseline="0" noProof="0" dirty="0">
                <a:ln>
                  <a:noFill/>
                </a:ln>
                <a:solidFill>
                  <a:srgbClr val="4F81BD"/>
                </a:solidFill>
                <a:effectLst/>
                <a:uLnTx/>
                <a:uFillTx/>
                <a:latin typeface="Calibri"/>
                <a:cs typeface="Calibri"/>
              </a:rPr>
              <a:t>​</a:t>
            </a:r>
            <a:endParaRPr lang="en-US" sz="1800" b="0" i="0" u="none" strike="noStrike" kern="1200" cap="none" spc="0" normalizeH="0" baseline="0" noProof="0" dirty="0">
              <a:ln>
                <a:noFill/>
              </a:ln>
              <a:solidFill>
                <a:srgbClr val="4F81BD"/>
              </a:solidFill>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p:txBody>
      </p:sp>
      <p:sp>
        <p:nvSpPr>
          <p:cNvPr id="6" name="TextBox 2">
            <a:extLst>
              <a:ext uri="{FF2B5EF4-FFF2-40B4-BE49-F238E27FC236}">
                <a16:creationId xmlns:a16="http://schemas.microsoft.com/office/drawing/2014/main" id="{591A2C12-1CBC-8772-33A6-DF90627DB085}"/>
              </a:ext>
            </a:extLst>
          </p:cNvPr>
          <p:cNvSpPr txBox="1"/>
          <p:nvPr/>
        </p:nvSpPr>
        <p:spPr>
          <a:xfrm>
            <a:off x="7171200" y="1653693"/>
            <a:ext cx="5020800" cy="415498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92D050"/>
                </a:solidFill>
                <a:effectLst/>
                <a:uLnTx/>
                <a:uFillTx/>
                <a:latin typeface="Calibri" panose="020F0502020204030204" pitchFamily="34" charset="0"/>
                <a:ea typeface="+mn-ea"/>
                <a:cs typeface="+mn-cs"/>
              </a:rPr>
              <a:t>Pårørende og helsekontakter</a:t>
            </a:r>
            <a:r>
              <a:rPr kumimoji="0" lang="en-US" sz="2400" b="1" i="0" u="none" strike="noStrike" kern="1200" cap="none" spc="0" normalizeH="0" baseline="0" noProof="0">
                <a:ln>
                  <a:noFill/>
                </a:ln>
                <a:solidFill>
                  <a:srgbClr val="92D050"/>
                </a:solidFill>
                <a:effectLst/>
                <a:uLnTx/>
                <a:uFillTx/>
                <a:latin typeface="Calibri" panose="020F0502020204030204" pitchFamily="34" charset="0"/>
                <a:ea typeface="+mn-ea"/>
                <a:cs typeface="+mn-cs"/>
              </a:rPr>
              <a:t>​</a:t>
            </a:r>
          </a:p>
          <a:p>
            <a:pPr marL="2857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Helsesykepleier, fastlege og andre</a:t>
            </a:r>
          </a:p>
          <a:p>
            <a:pPr marL="2857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Pårørende pasienten legger til selv</a:t>
            </a:r>
            <a:endParaRPr kumimoji="0" lang="nb-NO"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92D050"/>
                </a:solidFill>
                <a:effectLst/>
                <a:uLnTx/>
                <a:uFillTx/>
                <a:latin typeface="Calibri" panose="020F0502020204030204" pitchFamily="34" charset="0"/>
                <a:ea typeface="+mn-ea"/>
                <a:cs typeface="+mn-cs"/>
              </a:rPr>
              <a:t>Dialog </a:t>
            </a:r>
            <a:endParaRPr kumimoji="0" lang="en-US" sz="1800" b="0" i="0" u="none" strike="noStrike" kern="1200" cap="none" spc="0" normalizeH="0" baseline="0" noProof="0">
              <a:ln>
                <a:noFill/>
              </a:ln>
              <a:solidFill>
                <a:srgbClr val="4F81BD">
                  <a:lumMod val="75000"/>
                </a:srgbClr>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Brev til pasient</a:t>
            </a:r>
            <a:r>
              <a:rPr kumimoji="0" lang="en-US"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Opplæringsmateriell pasienten har fått</a:t>
            </a:r>
            <a:r>
              <a:rPr kumimoji="0" lang="en-US"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Oppgaver pasienten har fått</a:t>
            </a:r>
            <a:r>
              <a:rPr kumimoji="0" lang="en-US"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Spørreskjema pasienten skal fylle ut</a:t>
            </a:r>
            <a:r>
              <a:rPr kumimoji="0" lang="en-US"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Pasientmeldinger som er sendt til pasienten </a:t>
            </a:r>
            <a:r>
              <a:rPr kumimoji="0" lang="en-US" sz="1800" b="0" i="0" u="none" strike="noStrike" kern="1200" cap="none" spc="0" normalizeH="0" baseline="0" noProof="0">
                <a:ln>
                  <a:noFill/>
                </a:ln>
                <a:solidFill>
                  <a:srgbClr val="4F81BD">
                    <a:lumMod val="75000"/>
                  </a:srgbClr>
                </a:solidFill>
                <a:effectLst/>
                <a:uLnTx/>
                <a:uFillTx/>
                <a:latin typeface="Calibri" panose="020F0502020204030204" pitchFamily="34" charset="0"/>
                <a:ea typeface="+mn-ea"/>
                <a:cs typeface="+mn-cs"/>
              </a:rPr>
              <a:t>​</a:t>
            </a:r>
          </a:p>
        </p:txBody>
      </p:sp>
      <p:pic>
        <p:nvPicPr>
          <p:cNvPr id="7" name="Graphic 4" descr="Daily calendar outline">
            <a:extLst>
              <a:ext uri="{FF2B5EF4-FFF2-40B4-BE49-F238E27FC236}">
                <a16:creationId xmlns:a16="http://schemas.microsoft.com/office/drawing/2014/main" id="{B8A2648A-10A8-88C2-612C-3D7580D4F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831" y="1844824"/>
            <a:ext cx="914400" cy="914400"/>
          </a:xfrm>
          <a:prstGeom prst="rect">
            <a:avLst/>
          </a:prstGeom>
        </p:spPr>
      </p:pic>
      <p:pic>
        <p:nvPicPr>
          <p:cNvPr id="8" name="Graphic 13" descr="Newspaper outline">
            <a:extLst>
              <a:ext uri="{FF2B5EF4-FFF2-40B4-BE49-F238E27FC236}">
                <a16:creationId xmlns:a16="http://schemas.microsoft.com/office/drawing/2014/main" id="{F1280F83-861A-07FA-4C6F-A961F33CE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831" y="4206469"/>
            <a:ext cx="914400" cy="914400"/>
          </a:xfrm>
          <a:prstGeom prst="rect">
            <a:avLst/>
          </a:prstGeom>
        </p:spPr>
      </p:pic>
      <p:pic>
        <p:nvPicPr>
          <p:cNvPr id="9" name="Graphic 8" descr="Address Book outline">
            <a:extLst>
              <a:ext uri="{FF2B5EF4-FFF2-40B4-BE49-F238E27FC236}">
                <a16:creationId xmlns:a16="http://schemas.microsoft.com/office/drawing/2014/main" id="{1E1A8892-CFC0-D6F8-D209-14EAA740E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680" y="1844824"/>
            <a:ext cx="914400" cy="914400"/>
          </a:xfrm>
          <a:prstGeom prst="rect">
            <a:avLst/>
          </a:prstGeom>
        </p:spPr>
      </p:pic>
      <p:pic>
        <p:nvPicPr>
          <p:cNvPr id="10" name="Graphic 10" descr="Open envelope outline">
            <a:extLst>
              <a:ext uri="{FF2B5EF4-FFF2-40B4-BE49-F238E27FC236}">
                <a16:creationId xmlns:a16="http://schemas.microsoft.com/office/drawing/2014/main" id="{671FE096-AA76-F41B-BF5A-509F8A10EE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7680" y="4206469"/>
            <a:ext cx="914400" cy="914400"/>
          </a:xfrm>
          <a:prstGeom prst="rect">
            <a:avLst/>
          </a:prstGeom>
        </p:spPr>
      </p:pic>
    </p:spTree>
    <p:extLst>
      <p:ext uri="{BB962C8B-B14F-4D97-AF65-F5344CB8AC3E}">
        <p14:creationId xmlns:p14="http://schemas.microsoft.com/office/powerpoint/2010/main" val="233575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A80BF0-B871-482A-D234-2BAF27F9CD96}"/>
              </a:ext>
            </a:extLst>
          </p:cNvPr>
          <p:cNvSpPr>
            <a:spLocks noGrp="1"/>
          </p:cNvSpPr>
          <p:nvPr>
            <p:ph idx="1"/>
          </p:nvPr>
        </p:nvSpPr>
        <p:spPr>
          <a:xfrm>
            <a:off x="609600" y="1600202"/>
            <a:ext cx="10143944" cy="4133055"/>
          </a:xfrm>
        </p:spPr>
        <p:txBody>
          <a:bodyPr vert="horz" lIns="91440" tIns="45720" rIns="91440" bIns="45720" rtlCol="0" anchor="t">
            <a:normAutofit fontScale="77500" lnSpcReduction="20000"/>
          </a:bodyPr>
          <a:lstStyle/>
          <a:p>
            <a:r>
              <a:rPr lang="en-US" err="1">
                <a:ea typeface="+mn-lt"/>
                <a:cs typeface="+mn-lt"/>
              </a:rPr>
              <a:t>Pasientene</a:t>
            </a:r>
            <a:r>
              <a:rPr lang="en-US">
                <a:ea typeface="+mn-lt"/>
                <a:cs typeface="+mn-lt"/>
              </a:rPr>
              <a:t> </a:t>
            </a:r>
            <a:r>
              <a:rPr lang="en-US" err="1">
                <a:ea typeface="+mn-lt"/>
                <a:cs typeface="+mn-lt"/>
              </a:rPr>
              <a:t>våre</a:t>
            </a:r>
            <a:r>
              <a:rPr lang="en-US">
                <a:ea typeface="+mn-lt"/>
                <a:cs typeface="+mn-lt"/>
              </a:rPr>
              <a:t> </a:t>
            </a:r>
            <a:r>
              <a:rPr lang="en-US" err="1">
                <a:ea typeface="+mn-lt"/>
                <a:cs typeface="+mn-lt"/>
              </a:rPr>
              <a:t>trenger</a:t>
            </a:r>
            <a:r>
              <a:rPr lang="en-US">
                <a:ea typeface="+mn-lt"/>
                <a:cs typeface="+mn-lt"/>
              </a:rPr>
              <a:t> </a:t>
            </a:r>
            <a:r>
              <a:rPr lang="en-US" err="1">
                <a:ea typeface="+mn-lt"/>
                <a:cs typeface="+mn-lt"/>
              </a:rPr>
              <a:t>begge</a:t>
            </a:r>
            <a:r>
              <a:rPr lang="en-US">
                <a:ea typeface="+mn-lt"/>
                <a:cs typeface="+mn-lt"/>
              </a:rPr>
              <a:t> </a:t>
            </a:r>
            <a:r>
              <a:rPr lang="en-US" err="1">
                <a:ea typeface="+mn-lt"/>
                <a:cs typeface="+mn-lt"/>
              </a:rPr>
              <a:t>deler</a:t>
            </a:r>
            <a:r>
              <a:rPr lang="en-US">
                <a:ea typeface="+mn-lt"/>
                <a:cs typeface="+mn-lt"/>
              </a:rPr>
              <a:t>, </a:t>
            </a:r>
            <a:r>
              <a:rPr lang="en-US" err="1">
                <a:ea typeface="+mn-lt"/>
                <a:cs typeface="+mn-lt"/>
              </a:rPr>
              <a:t>særlig</a:t>
            </a:r>
            <a:r>
              <a:rPr lang="en-US">
                <a:ea typeface="+mn-lt"/>
                <a:cs typeface="+mn-lt"/>
              </a:rPr>
              <a:t> de </a:t>
            </a:r>
            <a:r>
              <a:rPr lang="en-US" err="1">
                <a:ea typeface="+mn-lt"/>
                <a:cs typeface="+mn-lt"/>
              </a:rPr>
              <a:t>sykeste</a:t>
            </a:r>
            <a:r>
              <a:rPr lang="en-US">
                <a:ea typeface="+mn-lt"/>
                <a:cs typeface="+mn-lt"/>
              </a:rPr>
              <a:t> </a:t>
            </a:r>
            <a:r>
              <a:rPr lang="en-US" err="1">
                <a:ea typeface="+mn-lt"/>
                <a:cs typeface="+mn-lt"/>
              </a:rPr>
              <a:t>pasientene</a:t>
            </a:r>
            <a:r>
              <a:rPr lang="en-US">
                <a:ea typeface="+mn-lt"/>
                <a:cs typeface="+mn-lt"/>
              </a:rPr>
              <a:t> </a:t>
            </a:r>
            <a:r>
              <a:rPr lang="en-US" err="1">
                <a:ea typeface="+mn-lt"/>
                <a:cs typeface="+mn-lt"/>
              </a:rPr>
              <a:t>og</a:t>
            </a:r>
            <a:r>
              <a:rPr lang="en-US">
                <a:ea typeface="+mn-lt"/>
                <a:cs typeface="+mn-lt"/>
              </a:rPr>
              <a:t> </a:t>
            </a:r>
            <a:r>
              <a:rPr lang="en-US" err="1">
                <a:ea typeface="+mn-lt"/>
                <a:cs typeface="+mn-lt"/>
              </a:rPr>
              <a:t>kronikerne</a:t>
            </a:r>
            <a:r>
              <a:rPr lang="en-US">
                <a:ea typeface="+mn-lt"/>
                <a:cs typeface="+mn-lt"/>
              </a:rPr>
              <a:t> </a:t>
            </a:r>
            <a:r>
              <a:rPr lang="en-US" err="1">
                <a:ea typeface="+mn-lt"/>
                <a:cs typeface="+mn-lt"/>
              </a:rPr>
              <a:t>trenger</a:t>
            </a:r>
            <a:r>
              <a:rPr lang="en-US">
                <a:ea typeface="+mn-lt"/>
                <a:cs typeface="+mn-lt"/>
              </a:rPr>
              <a:t> </a:t>
            </a:r>
            <a:r>
              <a:rPr lang="en-US" err="1">
                <a:ea typeface="+mn-lt"/>
                <a:cs typeface="+mn-lt"/>
              </a:rPr>
              <a:t>HelsaMi</a:t>
            </a:r>
            <a:r>
              <a:rPr lang="en-US">
                <a:ea typeface="+mn-lt"/>
                <a:cs typeface="+mn-lt"/>
              </a:rPr>
              <a:t>. </a:t>
            </a:r>
            <a:endParaRPr lang="en-US">
              <a:cs typeface="Calibri"/>
            </a:endParaRPr>
          </a:p>
          <a:p>
            <a:endParaRPr lang="en-US">
              <a:ea typeface="+mn-lt"/>
              <a:cs typeface="+mn-lt"/>
            </a:endParaRPr>
          </a:p>
          <a:p>
            <a:r>
              <a:rPr lang="en-US" b="1" err="1">
                <a:ea typeface="+mn-lt"/>
                <a:cs typeface="+mn-lt"/>
              </a:rPr>
              <a:t>HelsaMi</a:t>
            </a:r>
            <a:r>
              <a:rPr lang="en-US" b="1">
                <a:ea typeface="+mn-lt"/>
                <a:cs typeface="+mn-lt"/>
              </a:rPr>
              <a:t> </a:t>
            </a:r>
            <a:r>
              <a:rPr lang="en-US">
                <a:ea typeface="+mn-lt"/>
                <a:cs typeface="+mn-lt"/>
              </a:rPr>
              <a:t>er bare </a:t>
            </a:r>
            <a:r>
              <a:rPr lang="en-US" err="1">
                <a:ea typeface="+mn-lt"/>
                <a:cs typeface="+mn-lt"/>
              </a:rPr>
              <a:t>knyttet</a:t>
            </a:r>
            <a:r>
              <a:rPr lang="en-US">
                <a:ea typeface="+mn-lt"/>
                <a:cs typeface="+mn-lt"/>
              </a:rPr>
              <a:t> </a:t>
            </a:r>
            <a:r>
              <a:rPr lang="en-US" err="1">
                <a:ea typeface="+mn-lt"/>
                <a:cs typeface="+mn-lt"/>
              </a:rPr>
              <a:t>til</a:t>
            </a:r>
            <a:r>
              <a:rPr lang="en-US">
                <a:ea typeface="+mn-lt"/>
                <a:cs typeface="+mn-lt"/>
              </a:rPr>
              <a:t> </a:t>
            </a:r>
            <a:r>
              <a:rPr lang="en-US" err="1">
                <a:ea typeface="+mn-lt"/>
                <a:cs typeface="+mn-lt"/>
              </a:rPr>
              <a:t>journalsystemet</a:t>
            </a:r>
            <a:r>
              <a:rPr lang="en-US">
                <a:ea typeface="+mn-lt"/>
                <a:cs typeface="+mn-lt"/>
              </a:rPr>
              <a:t> </a:t>
            </a:r>
            <a:r>
              <a:rPr lang="en-US" err="1">
                <a:ea typeface="+mn-lt"/>
                <a:cs typeface="+mn-lt"/>
              </a:rPr>
              <a:t>Helseplattformen</a:t>
            </a:r>
            <a:r>
              <a:rPr lang="en-US">
                <a:ea typeface="+mn-lt"/>
                <a:cs typeface="+mn-lt"/>
              </a:rPr>
              <a:t> </a:t>
            </a:r>
            <a:r>
              <a:rPr lang="en-US" err="1">
                <a:ea typeface="+mn-lt"/>
                <a:cs typeface="+mn-lt"/>
              </a:rPr>
              <a:t>og</a:t>
            </a:r>
            <a:r>
              <a:rPr lang="en-US">
                <a:ea typeface="+mn-lt"/>
                <a:cs typeface="+mn-lt"/>
              </a:rPr>
              <a:t> </a:t>
            </a:r>
            <a:r>
              <a:rPr lang="en-US" err="1">
                <a:ea typeface="+mn-lt"/>
                <a:cs typeface="+mn-lt"/>
              </a:rPr>
              <a:t>nasjonale</a:t>
            </a:r>
            <a:r>
              <a:rPr lang="en-US">
                <a:ea typeface="+mn-lt"/>
                <a:cs typeface="+mn-lt"/>
              </a:rPr>
              <a:t> </a:t>
            </a:r>
            <a:r>
              <a:rPr lang="en-US" err="1">
                <a:ea typeface="+mn-lt"/>
                <a:cs typeface="+mn-lt"/>
              </a:rPr>
              <a:t>registre</a:t>
            </a:r>
            <a:r>
              <a:rPr lang="en-US">
                <a:ea typeface="+mn-lt"/>
                <a:cs typeface="+mn-lt"/>
              </a:rPr>
              <a:t>, men </a:t>
            </a:r>
            <a:r>
              <a:rPr lang="en-US" err="1">
                <a:ea typeface="+mn-lt"/>
                <a:cs typeface="+mn-lt"/>
              </a:rPr>
              <a:t>viser</a:t>
            </a:r>
            <a:r>
              <a:rPr lang="en-US">
                <a:ea typeface="+mn-lt"/>
                <a:cs typeface="+mn-lt"/>
              </a:rPr>
              <a:t> </a:t>
            </a:r>
            <a:r>
              <a:rPr lang="en-US" err="1">
                <a:ea typeface="+mn-lt"/>
                <a:cs typeface="+mn-lt"/>
              </a:rPr>
              <a:t>til</a:t>
            </a:r>
            <a:r>
              <a:rPr lang="en-US">
                <a:ea typeface="+mn-lt"/>
                <a:cs typeface="+mn-lt"/>
              </a:rPr>
              <a:t> </a:t>
            </a:r>
            <a:r>
              <a:rPr lang="en-US" err="1">
                <a:ea typeface="+mn-lt"/>
                <a:cs typeface="+mn-lt"/>
              </a:rPr>
              <a:t>gjengjeld</a:t>
            </a:r>
            <a:r>
              <a:rPr lang="en-US">
                <a:ea typeface="+mn-lt"/>
                <a:cs typeface="+mn-lt"/>
              </a:rPr>
              <a:t> </a:t>
            </a:r>
            <a:r>
              <a:rPr lang="en-US" err="1">
                <a:ea typeface="+mn-lt"/>
                <a:cs typeface="+mn-lt"/>
              </a:rPr>
              <a:t>relativt</a:t>
            </a:r>
            <a:r>
              <a:rPr lang="en-US">
                <a:ea typeface="+mn-lt"/>
                <a:cs typeface="+mn-lt"/>
              </a:rPr>
              <a:t> </a:t>
            </a:r>
            <a:r>
              <a:rPr lang="en-US" err="1">
                <a:ea typeface="+mn-lt"/>
                <a:cs typeface="+mn-lt"/>
              </a:rPr>
              <a:t>utfyllende</a:t>
            </a:r>
            <a:r>
              <a:rPr lang="en-US">
                <a:ea typeface="+mn-lt"/>
                <a:cs typeface="+mn-lt"/>
              </a:rPr>
              <a:t> </a:t>
            </a:r>
            <a:r>
              <a:rPr lang="en-US" err="1">
                <a:ea typeface="+mn-lt"/>
                <a:cs typeface="+mn-lt"/>
              </a:rPr>
              <a:t>informasjon</a:t>
            </a:r>
            <a:r>
              <a:rPr lang="en-US">
                <a:ea typeface="+mn-lt"/>
                <a:cs typeface="+mn-lt"/>
              </a:rPr>
              <a:t>. Som </a:t>
            </a:r>
            <a:r>
              <a:rPr lang="en-US" err="1">
                <a:ea typeface="+mn-lt"/>
                <a:cs typeface="+mn-lt"/>
              </a:rPr>
              <a:t>besøksinstruksjoner</a:t>
            </a:r>
            <a:r>
              <a:rPr lang="en-US">
                <a:ea typeface="+mn-lt"/>
                <a:cs typeface="+mn-lt"/>
              </a:rPr>
              <a:t>, </a:t>
            </a:r>
            <a:r>
              <a:rPr lang="en-US" err="1">
                <a:ea typeface="+mn-lt"/>
                <a:cs typeface="+mn-lt"/>
              </a:rPr>
              <a:t>besøkssammendrag</a:t>
            </a:r>
            <a:r>
              <a:rPr lang="en-US">
                <a:ea typeface="+mn-lt"/>
                <a:cs typeface="+mn-lt"/>
              </a:rPr>
              <a:t>, </a:t>
            </a:r>
            <a:r>
              <a:rPr lang="en-US" err="1">
                <a:ea typeface="+mn-lt"/>
                <a:cs typeface="+mn-lt"/>
              </a:rPr>
              <a:t>prøvesvar</a:t>
            </a:r>
            <a:r>
              <a:rPr lang="en-US">
                <a:ea typeface="+mn-lt"/>
                <a:cs typeface="+mn-lt"/>
              </a:rPr>
              <a:t>, </a:t>
            </a:r>
            <a:r>
              <a:rPr lang="en-US" err="1">
                <a:ea typeface="+mn-lt"/>
                <a:cs typeface="+mn-lt"/>
              </a:rPr>
              <a:t>vekstkurver</a:t>
            </a:r>
            <a:r>
              <a:rPr lang="en-US">
                <a:ea typeface="+mn-lt"/>
                <a:cs typeface="+mn-lt"/>
              </a:rPr>
              <a:t>, </a:t>
            </a:r>
            <a:r>
              <a:rPr lang="en-US" err="1">
                <a:ea typeface="+mn-lt"/>
                <a:cs typeface="+mn-lt"/>
              </a:rPr>
              <a:t>spørreskjema</a:t>
            </a:r>
            <a:r>
              <a:rPr lang="en-US">
                <a:ea typeface="+mn-lt"/>
                <a:cs typeface="+mn-lt"/>
              </a:rPr>
              <a:t> </a:t>
            </a:r>
            <a:r>
              <a:rPr lang="en-US" err="1">
                <a:ea typeface="+mn-lt"/>
                <a:cs typeface="+mn-lt"/>
              </a:rPr>
              <a:t>og</a:t>
            </a:r>
            <a:r>
              <a:rPr lang="en-US">
                <a:ea typeface="+mn-lt"/>
                <a:cs typeface="+mn-lt"/>
              </a:rPr>
              <a:t> </a:t>
            </a:r>
            <a:r>
              <a:rPr lang="en-US" err="1">
                <a:ea typeface="+mn-lt"/>
                <a:cs typeface="+mn-lt"/>
              </a:rPr>
              <a:t>andre</a:t>
            </a:r>
            <a:r>
              <a:rPr lang="en-US">
                <a:ea typeface="+mn-lt"/>
                <a:cs typeface="+mn-lt"/>
              </a:rPr>
              <a:t> ting </a:t>
            </a:r>
            <a:r>
              <a:rPr lang="en-US" err="1">
                <a:ea typeface="+mn-lt"/>
                <a:cs typeface="+mn-lt"/>
              </a:rPr>
              <a:t>som</a:t>
            </a:r>
            <a:r>
              <a:rPr lang="en-US">
                <a:ea typeface="+mn-lt"/>
                <a:cs typeface="+mn-lt"/>
              </a:rPr>
              <a:t> handler </a:t>
            </a:r>
            <a:r>
              <a:rPr lang="en-US" err="1">
                <a:ea typeface="+mn-lt"/>
                <a:cs typeface="+mn-lt"/>
              </a:rPr>
              <a:t>spesifikt</a:t>
            </a:r>
            <a:r>
              <a:rPr lang="en-US">
                <a:ea typeface="+mn-lt"/>
                <a:cs typeface="+mn-lt"/>
              </a:rPr>
              <a:t> om </a:t>
            </a:r>
            <a:r>
              <a:rPr lang="en-US" err="1">
                <a:ea typeface="+mn-lt"/>
                <a:cs typeface="+mn-lt"/>
              </a:rPr>
              <a:t>pasient</a:t>
            </a:r>
            <a:r>
              <a:rPr lang="en-US">
                <a:ea typeface="+mn-lt"/>
                <a:cs typeface="+mn-lt"/>
              </a:rPr>
              <a:t>. </a:t>
            </a:r>
            <a:r>
              <a:rPr lang="en-US" err="1">
                <a:ea typeface="+mn-lt"/>
                <a:cs typeface="+mn-lt"/>
              </a:rPr>
              <a:t>Pasient</a:t>
            </a:r>
            <a:r>
              <a:rPr lang="en-US">
                <a:ea typeface="+mn-lt"/>
                <a:cs typeface="+mn-lt"/>
              </a:rPr>
              <a:t> </a:t>
            </a:r>
            <a:r>
              <a:rPr lang="en-US" err="1">
                <a:ea typeface="+mn-lt"/>
                <a:cs typeface="+mn-lt"/>
              </a:rPr>
              <a:t>kan</a:t>
            </a:r>
            <a:r>
              <a:rPr lang="en-US">
                <a:ea typeface="+mn-lt"/>
                <a:cs typeface="+mn-lt"/>
              </a:rPr>
              <a:t> </a:t>
            </a:r>
            <a:r>
              <a:rPr lang="en-US" err="1">
                <a:ea typeface="+mn-lt"/>
                <a:cs typeface="+mn-lt"/>
              </a:rPr>
              <a:t>også</a:t>
            </a:r>
            <a:r>
              <a:rPr lang="en-US">
                <a:ea typeface="+mn-lt"/>
                <a:cs typeface="+mn-lt"/>
              </a:rPr>
              <a:t> </a:t>
            </a:r>
            <a:r>
              <a:rPr lang="en-US" err="1">
                <a:ea typeface="+mn-lt"/>
                <a:cs typeface="+mn-lt"/>
              </a:rPr>
              <a:t>sende</a:t>
            </a:r>
            <a:r>
              <a:rPr lang="en-US">
                <a:ea typeface="+mn-lt"/>
                <a:cs typeface="+mn-lt"/>
              </a:rPr>
              <a:t> </a:t>
            </a:r>
            <a:r>
              <a:rPr lang="en-US" err="1">
                <a:ea typeface="+mn-lt"/>
                <a:cs typeface="+mn-lt"/>
              </a:rPr>
              <a:t>og</a:t>
            </a:r>
            <a:r>
              <a:rPr lang="en-US">
                <a:ea typeface="+mn-lt"/>
                <a:cs typeface="+mn-lt"/>
              </a:rPr>
              <a:t> </a:t>
            </a:r>
            <a:r>
              <a:rPr lang="en-US" err="1">
                <a:ea typeface="+mn-lt"/>
                <a:cs typeface="+mn-lt"/>
              </a:rPr>
              <a:t>motta</a:t>
            </a:r>
            <a:r>
              <a:rPr lang="en-US">
                <a:ea typeface="+mn-lt"/>
                <a:cs typeface="+mn-lt"/>
              </a:rPr>
              <a:t> </a:t>
            </a:r>
            <a:r>
              <a:rPr lang="en-US" err="1">
                <a:ea typeface="+mn-lt"/>
                <a:cs typeface="+mn-lt"/>
              </a:rPr>
              <a:t>meldinger</a:t>
            </a:r>
            <a:r>
              <a:rPr lang="en-US">
                <a:ea typeface="+mn-lt"/>
                <a:cs typeface="+mn-lt"/>
              </a:rPr>
              <a:t> </a:t>
            </a:r>
            <a:r>
              <a:rPr lang="en-US" err="1">
                <a:ea typeface="+mn-lt"/>
                <a:cs typeface="+mn-lt"/>
              </a:rPr>
              <a:t>fra</a:t>
            </a:r>
            <a:r>
              <a:rPr lang="en-US">
                <a:ea typeface="+mn-lt"/>
                <a:cs typeface="+mn-lt"/>
              </a:rPr>
              <a:t> </a:t>
            </a:r>
            <a:r>
              <a:rPr lang="en-US" err="1">
                <a:ea typeface="+mn-lt"/>
                <a:cs typeface="+mn-lt"/>
              </a:rPr>
              <a:t>spesialisthelsetjenesten</a:t>
            </a:r>
            <a:r>
              <a:rPr lang="en-US">
                <a:ea typeface="+mn-lt"/>
                <a:cs typeface="+mn-lt"/>
              </a:rPr>
              <a:t>, </a:t>
            </a:r>
            <a:r>
              <a:rPr lang="en-US" err="1">
                <a:ea typeface="+mn-lt"/>
                <a:cs typeface="+mn-lt"/>
              </a:rPr>
              <a:t>primærhelsetjenesten</a:t>
            </a:r>
            <a:r>
              <a:rPr lang="en-US">
                <a:ea typeface="+mn-lt"/>
                <a:cs typeface="+mn-lt"/>
              </a:rPr>
              <a:t> </a:t>
            </a:r>
            <a:r>
              <a:rPr lang="en-US" err="1">
                <a:ea typeface="+mn-lt"/>
                <a:cs typeface="+mn-lt"/>
              </a:rPr>
              <a:t>og</a:t>
            </a:r>
            <a:r>
              <a:rPr lang="en-US">
                <a:ea typeface="+mn-lt"/>
                <a:cs typeface="+mn-lt"/>
              </a:rPr>
              <a:t> </a:t>
            </a:r>
            <a:r>
              <a:rPr lang="en-US" err="1">
                <a:ea typeface="+mn-lt"/>
                <a:cs typeface="+mn-lt"/>
              </a:rPr>
              <a:t>fastleger</a:t>
            </a:r>
            <a:r>
              <a:rPr lang="en-US">
                <a:ea typeface="+mn-lt"/>
                <a:cs typeface="+mn-lt"/>
              </a:rPr>
              <a:t> </a:t>
            </a:r>
            <a:r>
              <a:rPr lang="en-US" err="1">
                <a:ea typeface="+mn-lt"/>
                <a:cs typeface="+mn-lt"/>
              </a:rPr>
              <a:t>samt</a:t>
            </a:r>
            <a:r>
              <a:rPr lang="en-US">
                <a:ea typeface="+mn-lt"/>
                <a:cs typeface="+mn-lt"/>
              </a:rPr>
              <a:t> </a:t>
            </a:r>
            <a:r>
              <a:rPr lang="en-US" err="1">
                <a:ea typeface="+mn-lt"/>
                <a:cs typeface="+mn-lt"/>
              </a:rPr>
              <a:t>legge</a:t>
            </a:r>
            <a:r>
              <a:rPr lang="en-US">
                <a:ea typeface="+mn-lt"/>
                <a:cs typeface="+mn-lt"/>
              </a:rPr>
              <a:t> inn </a:t>
            </a:r>
            <a:r>
              <a:rPr lang="en-US" err="1">
                <a:ea typeface="+mn-lt"/>
                <a:cs typeface="+mn-lt"/>
              </a:rPr>
              <a:t>og</a:t>
            </a:r>
            <a:r>
              <a:rPr lang="en-US">
                <a:ea typeface="+mn-lt"/>
                <a:cs typeface="+mn-lt"/>
              </a:rPr>
              <a:t> </a:t>
            </a:r>
            <a:r>
              <a:rPr lang="en-US" err="1">
                <a:ea typeface="+mn-lt"/>
                <a:cs typeface="+mn-lt"/>
              </a:rPr>
              <a:t>kommentere</a:t>
            </a:r>
            <a:r>
              <a:rPr lang="en-US">
                <a:ea typeface="+mn-lt"/>
                <a:cs typeface="+mn-lt"/>
              </a:rPr>
              <a:t> </a:t>
            </a:r>
            <a:r>
              <a:rPr lang="en-US" err="1">
                <a:ea typeface="+mn-lt"/>
                <a:cs typeface="+mn-lt"/>
              </a:rPr>
              <a:t>på</a:t>
            </a:r>
            <a:r>
              <a:rPr lang="en-US">
                <a:ea typeface="+mn-lt"/>
                <a:cs typeface="+mn-lt"/>
              </a:rPr>
              <a:t> </a:t>
            </a:r>
            <a:r>
              <a:rPr lang="en-US" err="1">
                <a:ea typeface="+mn-lt"/>
                <a:cs typeface="+mn-lt"/>
              </a:rPr>
              <a:t>egne</a:t>
            </a:r>
            <a:r>
              <a:rPr lang="en-US">
                <a:ea typeface="+mn-lt"/>
                <a:cs typeface="+mn-lt"/>
              </a:rPr>
              <a:t> </a:t>
            </a:r>
            <a:r>
              <a:rPr lang="en-US" err="1">
                <a:ea typeface="+mn-lt"/>
                <a:cs typeface="+mn-lt"/>
              </a:rPr>
              <a:t>legemidler</a:t>
            </a:r>
            <a:r>
              <a:rPr lang="en-US">
                <a:ea typeface="+mn-lt"/>
                <a:cs typeface="+mn-lt"/>
              </a:rPr>
              <a:t>, </a:t>
            </a:r>
            <a:r>
              <a:rPr lang="en-US" err="1">
                <a:ea typeface="+mn-lt"/>
                <a:cs typeface="+mn-lt"/>
              </a:rPr>
              <a:t>lage</a:t>
            </a:r>
            <a:r>
              <a:rPr lang="en-US">
                <a:ea typeface="+mn-lt"/>
                <a:cs typeface="+mn-lt"/>
              </a:rPr>
              <a:t> seg </a:t>
            </a:r>
            <a:r>
              <a:rPr lang="en-US" err="1">
                <a:ea typeface="+mn-lt"/>
                <a:cs typeface="+mn-lt"/>
              </a:rPr>
              <a:t>egne</a:t>
            </a:r>
            <a:r>
              <a:rPr lang="en-US">
                <a:ea typeface="+mn-lt"/>
                <a:cs typeface="+mn-lt"/>
              </a:rPr>
              <a:t> </a:t>
            </a:r>
            <a:r>
              <a:rPr lang="en-US" err="1">
                <a:ea typeface="+mn-lt"/>
                <a:cs typeface="+mn-lt"/>
              </a:rPr>
              <a:t>notater</a:t>
            </a:r>
            <a:r>
              <a:rPr lang="en-US">
                <a:ea typeface="+mn-lt"/>
                <a:cs typeface="+mn-lt"/>
              </a:rPr>
              <a:t> </a:t>
            </a:r>
            <a:r>
              <a:rPr lang="en-US" err="1">
                <a:ea typeface="+mn-lt"/>
                <a:cs typeface="+mn-lt"/>
              </a:rPr>
              <a:t>og</a:t>
            </a:r>
            <a:r>
              <a:rPr lang="en-US">
                <a:ea typeface="+mn-lt"/>
                <a:cs typeface="+mn-lt"/>
              </a:rPr>
              <a:t> </a:t>
            </a:r>
            <a:r>
              <a:rPr lang="en-US" err="1">
                <a:ea typeface="+mn-lt"/>
                <a:cs typeface="+mn-lt"/>
              </a:rPr>
              <a:t>oppgaver</a:t>
            </a:r>
            <a:r>
              <a:rPr lang="en-US">
                <a:ea typeface="+mn-lt"/>
                <a:cs typeface="+mn-lt"/>
              </a:rPr>
              <a:t> med mer. </a:t>
            </a:r>
            <a:endParaRPr lang="en-US"/>
          </a:p>
          <a:p>
            <a:endParaRPr lang="en-US">
              <a:ea typeface="+mn-lt"/>
              <a:cs typeface="+mn-lt"/>
            </a:endParaRPr>
          </a:p>
          <a:p>
            <a:r>
              <a:rPr lang="en-US" b="1" err="1">
                <a:ea typeface="+mn-lt"/>
                <a:cs typeface="+mn-lt"/>
              </a:rPr>
              <a:t>Helsenorge</a:t>
            </a:r>
            <a:r>
              <a:rPr lang="en-US" b="1">
                <a:ea typeface="+mn-lt"/>
                <a:cs typeface="+mn-lt"/>
              </a:rPr>
              <a:t> </a:t>
            </a:r>
            <a:r>
              <a:rPr lang="en-US">
                <a:ea typeface="+mn-lt"/>
                <a:cs typeface="+mn-lt"/>
              </a:rPr>
              <a:t>er </a:t>
            </a:r>
            <a:r>
              <a:rPr lang="en-US" err="1">
                <a:ea typeface="+mn-lt"/>
                <a:cs typeface="+mn-lt"/>
              </a:rPr>
              <a:t>en</a:t>
            </a:r>
            <a:r>
              <a:rPr lang="en-US">
                <a:ea typeface="+mn-lt"/>
                <a:cs typeface="+mn-lt"/>
              </a:rPr>
              <a:t> </a:t>
            </a:r>
            <a:r>
              <a:rPr lang="en-US" err="1">
                <a:ea typeface="+mn-lt"/>
                <a:cs typeface="+mn-lt"/>
              </a:rPr>
              <a:t>samling</a:t>
            </a:r>
            <a:r>
              <a:rPr lang="en-US">
                <a:ea typeface="+mn-lt"/>
                <a:cs typeface="+mn-lt"/>
              </a:rPr>
              <a:t> </a:t>
            </a:r>
            <a:r>
              <a:rPr lang="en-US" err="1">
                <a:ea typeface="+mn-lt"/>
                <a:cs typeface="+mn-lt"/>
              </a:rPr>
              <a:t>integrasjoner</a:t>
            </a:r>
            <a:r>
              <a:rPr lang="en-US">
                <a:ea typeface="+mn-lt"/>
                <a:cs typeface="+mn-lt"/>
              </a:rPr>
              <a:t> mot </a:t>
            </a:r>
            <a:r>
              <a:rPr lang="en-US" err="1">
                <a:ea typeface="+mn-lt"/>
                <a:cs typeface="+mn-lt"/>
              </a:rPr>
              <a:t>andre</a:t>
            </a:r>
            <a:r>
              <a:rPr lang="en-US">
                <a:ea typeface="+mn-lt"/>
                <a:cs typeface="+mn-lt"/>
              </a:rPr>
              <a:t> </a:t>
            </a:r>
            <a:r>
              <a:rPr lang="en-US" err="1">
                <a:ea typeface="+mn-lt"/>
                <a:cs typeface="+mn-lt"/>
              </a:rPr>
              <a:t>systemer</a:t>
            </a:r>
            <a:r>
              <a:rPr lang="en-US">
                <a:ea typeface="+mn-lt"/>
                <a:cs typeface="+mn-lt"/>
              </a:rPr>
              <a:t> </a:t>
            </a:r>
            <a:r>
              <a:rPr lang="en-US" err="1">
                <a:ea typeface="+mn-lt"/>
                <a:cs typeface="+mn-lt"/>
              </a:rPr>
              <a:t>som</a:t>
            </a:r>
            <a:r>
              <a:rPr lang="en-US">
                <a:ea typeface="+mn-lt"/>
                <a:cs typeface="+mn-lt"/>
              </a:rPr>
              <a:t> </a:t>
            </a:r>
            <a:r>
              <a:rPr lang="en-US" err="1">
                <a:ea typeface="+mn-lt"/>
                <a:cs typeface="+mn-lt"/>
              </a:rPr>
              <a:t>viser</a:t>
            </a:r>
            <a:r>
              <a:rPr lang="en-US">
                <a:ea typeface="+mn-lt"/>
                <a:cs typeface="+mn-lt"/>
              </a:rPr>
              <a:t> </a:t>
            </a:r>
            <a:r>
              <a:rPr lang="en-US" err="1">
                <a:ea typeface="+mn-lt"/>
                <a:cs typeface="+mn-lt"/>
              </a:rPr>
              <a:t>noen</a:t>
            </a:r>
            <a:r>
              <a:rPr lang="en-US">
                <a:ea typeface="+mn-lt"/>
                <a:cs typeface="+mn-lt"/>
              </a:rPr>
              <a:t> av </a:t>
            </a:r>
            <a:r>
              <a:rPr lang="en-US" err="1">
                <a:ea typeface="+mn-lt"/>
                <a:cs typeface="+mn-lt"/>
              </a:rPr>
              <a:t>dataelementene</a:t>
            </a:r>
            <a:r>
              <a:rPr lang="en-US">
                <a:ea typeface="+mn-lt"/>
                <a:cs typeface="+mn-lt"/>
              </a:rPr>
              <a:t> </a:t>
            </a:r>
            <a:r>
              <a:rPr lang="en-US" err="1">
                <a:ea typeface="+mn-lt"/>
                <a:cs typeface="+mn-lt"/>
              </a:rPr>
              <a:t>fra</a:t>
            </a:r>
            <a:r>
              <a:rPr lang="en-US">
                <a:ea typeface="+mn-lt"/>
                <a:cs typeface="+mn-lt"/>
              </a:rPr>
              <a:t> </a:t>
            </a:r>
            <a:r>
              <a:rPr lang="en-US" err="1">
                <a:ea typeface="+mn-lt"/>
                <a:cs typeface="+mn-lt"/>
              </a:rPr>
              <a:t>systemene</a:t>
            </a:r>
            <a:r>
              <a:rPr lang="en-US">
                <a:ea typeface="+mn-lt"/>
                <a:cs typeface="+mn-lt"/>
              </a:rPr>
              <a:t> de er </a:t>
            </a:r>
            <a:r>
              <a:rPr lang="en-US" err="1">
                <a:ea typeface="+mn-lt"/>
                <a:cs typeface="+mn-lt"/>
              </a:rPr>
              <a:t>integrert</a:t>
            </a:r>
            <a:r>
              <a:rPr lang="en-US">
                <a:ea typeface="+mn-lt"/>
                <a:cs typeface="+mn-lt"/>
              </a:rPr>
              <a:t> mot. For </a:t>
            </a:r>
            <a:r>
              <a:rPr lang="en-US" err="1">
                <a:ea typeface="+mn-lt"/>
                <a:cs typeface="+mn-lt"/>
              </a:rPr>
              <a:t>eksempel</a:t>
            </a:r>
            <a:r>
              <a:rPr lang="en-US">
                <a:ea typeface="+mn-lt"/>
                <a:cs typeface="+mn-lt"/>
              </a:rPr>
              <a:t> </a:t>
            </a:r>
            <a:r>
              <a:rPr lang="en-US" err="1">
                <a:ea typeface="+mn-lt"/>
                <a:cs typeface="+mn-lt"/>
              </a:rPr>
              <a:t>viser</a:t>
            </a:r>
            <a:r>
              <a:rPr lang="en-US">
                <a:ea typeface="+mn-lt"/>
                <a:cs typeface="+mn-lt"/>
              </a:rPr>
              <a:t> de </a:t>
            </a:r>
            <a:r>
              <a:rPr lang="en-US" err="1">
                <a:ea typeface="+mn-lt"/>
                <a:cs typeface="+mn-lt"/>
              </a:rPr>
              <a:t>navn</a:t>
            </a:r>
            <a:r>
              <a:rPr lang="en-US">
                <a:ea typeface="+mn-lt"/>
                <a:cs typeface="+mn-lt"/>
              </a:rPr>
              <a:t> </a:t>
            </a:r>
            <a:r>
              <a:rPr lang="en-US" err="1">
                <a:ea typeface="+mn-lt"/>
                <a:cs typeface="+mn-lt"/>
              </a:rPr>
              <a:t>på</a:t>
            </a:r>
            <a:r>
              <a:rPr lang="en-US">
                <a:ea typeface="+mn-lt"/>
                <a:cs typeface="+mn-lt"/>
              </a:rPr>
              <a:t> </a:t>
            </a:r>
            <a:r>
              <a:rPr lang="en-US" err="1">
                <a:ea typeface="+mn-lt"/>
                <a:cs typeface="+mn-lt"/>
              </a:rPr>
              <a:t>behandler</a:t>
            </a:r>
            <a:r>
              <a:rPr lang="en-US">
                <a:ea typeface="+mn-lt"/>
                <a:cs typeface="+mn-lt"/>
              </a:rPr>
              <a:t>, </a:t>
            </a:r>
            <a:r>
              <a:rPr lang="en-US" err="1">
                <a:ea typeface="+mn-lt"/>
                <a:cs typeface="+mn-lt"/>
              </a:rPr>
              <a:t>tidspunkt</a:t>
            </a:r>
            <a:r>
              <a:rPr lang="en-US">
                <a:ea typeface="+mn-lt"/>
                <a:cs typeface="+mn-lt"/>
              </a:rPr>
              <a:t> </a:t>
            </a:r>
            <a:r>
              <a:rPr lang="en-US" err="1">
                <a:ea typeface="+mn-lt"/>
                <a:cs typeface="+mn-lt"/>
              </a:rPr>
              <a:t>og</a:t>
            </a:r>
            <a:r>
              <a:rPr lang="en-US">
                <a:ea typeface="+mn-lt"/>
                <a:cs typeface="+mn-lt"/>
              </a:rPr>
              <a:t> </a:t>
            </a:r>
            <a:r>
              <a:rPr lang="en-US" err="1">
                <a:ea typeface="+mn-lt"/>
                <a:cs typeface="+mn-lt"/>
              </a:rPr>
              <a:t>oppmøtested</a:t>
            </a:r>
            <a:r>
              <a:rPr lang="en-US">
                <a:ea typeface="+mn-lt"/>
                <a:cs typeface="+mn-lt"/>
              </a:rPr>
              <a:t> for timer, men </a:t>
            </a:r>
            <a:r>
              <a:rPr lang="en-US" err="1">
                <a:ea typeface="+mn-lt"/>
                <a:cs typeface="+mn-lt"/>
              </a:rPr>
              <a:t>ikke</a:t>
            </a:r>
            <a:r>
              <a:rPr lang="en-US">
                <a:ea typeface="+mn-lt"/>
                <a:cs typeface="+mn-lt"/>
              </a:rPr>
              <a:t> </a:t>
            </a:r>
            <a:r>
              <a:rPr lang="en-US" err="1">
                <a:ea typeface="+mn-lt"/>
                <a:cs typeface="+mn-lt"/>
              </a:rPr>
              <a:t>besøksinstruksjoner</a:t>
            </a:r>
            <a:r>
              <a:rPr lang="en-US">
                <a:ea typeface="+mn-lt"/>
                <a:cs typeface="+mn-lt"/>
              </a:rPr>
              <a:t> </a:t>
            </a:r>
            <a:r>
              <a:rPr lang="en-US" err="1">
                <a:ea typeface="+mn-lt"/>
                <a:cs typeface="+mn-lt"/>
              </a:rPr>
              <a:t>eller</a:t>
            </a:r>
            <a:r>
              <a:rPr lang="en-US">
                <a:ea typeface="+mn-lt"/>
                <a:cs typeface="+mn-lt"/>
              </a:rPr>
              <a:t> </a:t>
            </a:r>
            <a:r>
              <a:rPr lang="en-US" err="1">
                <a:ea typeface="+mn-lt"/>
                <a:cs typeface="+mn-lt"/>
              </a:rPr>
              <a:t>spørreskjema</a:t>
            </a:r>
            <a:r>
              <a:rPr lang="en-US">
                <a:ea typeface="+mn-lt"/>
                <a:cs typeface="+mn-lt"/>
              </a:rPr>
              <a:t> </a:t>
            </a:r>
            <a:r>
              <a:rPr lang="en-US" err="1">
                <a:ea typeface="+mn-lt"/>
                <a:cs typeface="+mn-lt"/>
              </a:rPr>
              <a:t>knyttet</a:t>
            </a:r>
            <a:r>
              <a:rPr lang="en-US">
                <a:ea typeface="+mn-lt"/>
                <a:cs typeface="+mn-lt"/>
              </a:rPr>
              <a:t> </a:t>
            </a:r>
            <a:r>
              <a:rPr lang="en-US" err="1">
                <a:ea typeface="+mn-lt"/>
                <a:cs typeface="+mn-lt"/>
              </a:rPr>
              <a:t>til</a:t>
            </a:r>
            <a:r>
              <a:rPr lang="en-US">
                <a:ea typeface="+mn-lt"/>
                <a:cs typeface="+mn-lt"/>
              </a:rPr>
              <a:t> </a:t>
            </a:r>
            <a:r>
              <a:rPr lang="en-US" err="1">
                <a:ea typeface="+mn-lt"/>
                <a:cs typeface="+mn-lt"/>
              </a:rPr>
              <a:t>timen</a:t>
            </a:r>
            <a:r>
              <a:rPr lang="en-US">
                <a:ea typeface="+mn-lt"/>
                <a:cs typeface="+mn-lt"/>
              </a:rPr>
              <a:t>. Tenk </a:t>
            </a:r>
            <a:r>
              <a:rPr lang="en-US" err="1">
                <a:ea typeface="+mn-lt"/>
                <a:cs typeface="+mn-lt"/>
              </a:rPr>
              <a:t>litt</a:t>
            </a:r>
            <a:r>
              <a:rPr lang="en-US">
                <a:ea typeface="+mn-lt"/>
                <a:cs typeface="+mn-lt"/>
              </a:rPr>
              <a:t> </a:t>
            </a:r>
            <a:r>
              <a:rPr lang="en-US" err="1">
                <a:ea typeface="+mn-lt"/>
                <a:cs typeface="+mn-lt"/>
              </a:rPr>
              <a:t>på</a:t>
            </a:r>
            <a:r>
              <a:rPr lang="en-US">
                <a:ea typeface="+mn-lt"/>
                <a:cs typeface="+mn-lt"/>
              </a:rPr>
              <a:t> det </a:t>
            </a:r>
            <a:r>
              <a:rPr lang="en-US" err="1">
                <a:ea typeface="+mn-lt"/>
                <a:cs typeface="+mn-lt"/>
              </a:rPr>
              <a:t>som</a:t>
            </a:r>
            <a:r>
              <a:rPr lang="en-US">
                <a:ea typeface="+mn-lt"/>
                <a:cs typeface="+mn-lt"/>
              </a:rPr>
              <a:t> streaming - </a:t>
            </a:r>
            <a:r>
              <a:rPr lang="en-US" err="1">
                <a:ea typeface="+mn-lt"/>
                <a:cs typeface="+mn-lt"/>
              </a:rPr>
              <a:t>helsenorge</a:t>
            </a:r>
            <a:r>
              <a:rPr lang="en-US">
                <a:ea typeface="+mn-lt"/>
                <a:cs typeface="+mn-lt"/>
              </a:rPr>
              <a:t> streamer </a:t>
            </a:r>
            <a:r>
              <a:rPr lang="en-US" err="1">
                <a:ea typeface="+mn-lt"/>
                <a:cs typeface="+mn-lt"/>
              </a:rPr>
              <a:t>fra</a:t>
            </a:r>
            <a:r>
              <a:rPr lang="en-US">
                <a:ea typeface="+mn-lt"/>
                <a:cs typeface="+mn-lt"/>
              </a:rPr>
              <a:t> </a:t>
            </a:r>
            <a:r>
              <a:rPr lang="en-US" err="1">
                <a:ea typeface="+mn-lt"/>
                <a:cs typeface="+mn-lt"/>
              </a:rPr>
              <a:t>andre</a:t>
            </a:r>
            <a:r>
              <a:rPr lang="en-US">
                <a:ea typeface="+mn-lt"/>
                <a:cs typeface="+mn-lt"/>
              </a:rPr>
              <a:t> </a:t>
            </a:r>
            <a:r>
              <a:rPr lang="en-US" err="1">
                <a:ea typeface="+mn-lt"/>
                <a:cs typeface="+mn-lt"/>
              </a:rPr>
              <a:t>systemer</a:t>
            </a:r>
            <a:r>
              <a:rPr lang="en-US">
                <a:ea typeface="+mn-lt"/>
                <a:cs typeface="+mn-lt"/>
              </a:rPr>
              <a:t> </a:t>
            </a:r>
            <a:r>
              <a:rPr lang="en-US" err="1">
                <a:ea typeface="+mn-lt"/>
                <a:cs typeface="+mn-lt"/>
              </a:rPr>
              <a:t>og</a:t>
            </a:r>
            <a:r>
              <a:rPr lang="en-US">
                <a:ea typeface="+mn-lt"/>
                <a:cs typeface="+mn-lt"/>
              </a:rPr>
              <a:t> </a:t>
            </a:r>
            <a:r>
              <a:rPr lang="en-US" err="1">
                <a:ea typeface="+mn-lt"/>
                <a:cs typeface="+mn-lt"/>
              </a:rPr>
              <a:t>registre</a:t>
            </a:r>
            <a:r>
              <a:rPr lang="en-US">
                <a:ea typeface="+mn-lt"/>
                <a:cs typeface="+mn-lt"/>
              </a:rPr>
              <a:t>, men </a:t>
            </a:r>
            <a:r>
              <a:rPr lang="en-US" err="1">
                <a:ea typeface="+mn-lt"/>
                <a:cs typeface="+mn-lt"/>
              </a:rPr>
              <a:t>har</a:t>
            </a:r>
            <a:r>
              <a:rPr lang="en-US">
                <a:ea typeface="+mn-lt"/>
                <a:cs typeface="+mn-lt"/>
              </a:rPr>
              <a:t> </a:t>
            </a:r>
            <a:r>
              <a:rPr lang="en-US" err="1">
                <a:ea typeface="+mn-lt"/>
                <a:cs typeface="+mn-lt"/>
              </a:rPr>
              <a:t>ikke</a:t>
            </a:r>
            <a:r>
              <a:rPr lang="en-US">
                <a:ea typeface="+mn-lt"/>
                <a:cs typeface="+mn-lt"/>
              </a:rPr>
              <a:t> </a:t>
            </a:r>
            <a:r>
              <a:rPr lang="en-US" err="1">
                <a:ea typeface="+mn-lt"/>
                <a:cs typeface="+mn-lt"/>
              </a:rPr>
              <a:t>en</a:t>
            </a:r>
            <a:r>
              <a:rPr lang="en-US">
                <a:ea typeface="+mn-lt"/>
                <a:cs typeface="+mn-lt"/>
              </a:rPr>
              <a:t> </a:t>
            </a:r>
            <a:r>
              <a:rPr lang="en-US" err="1">
                <a:ea typeface="+mn-lt"/>
                <a:cs typeface="+mn-lt"/>
              </a:rPr>
              <a:t>egen</a:t>
            </a:r>
            <a:r>
              <a:rPr lang="en-US">
                <a:ea typeface="+mn-lt"/>
                <a:cs typeface="+mn-lt"/>
              </a:rPr>
              <a:t> database der </a:t>
            </a:r>
            <a:r>
              <a:rPr lang="en-US" err="1">
                <a:ea typeface="+mn-lt"/>
                <a:cs typeface="+mn-lt"/>
              </a:rPr>
              <a:t>dataene</a:t>
            </a:r>
            <a:r>
              <a:rPr lang="en-US">
                <a:ea typeface="+mn-lt"/>
                <a:cs typeface="+mn-lt"/>
              </a:rPr>
              <a:t> er </a:t>
            </a:r>
            <a:r>
              <a:rPr lang="en-US" err="1">
                <a:ea typeface="+mn-lt"/>
                <a:cs typeface="+mn-lt"/>
              </a:rPr>
              <a:t>lagret</a:t>
            </a:r>
            <a:r>
              <a:rPr lang="en-US">
                <a:ea typeface="+mn-lt"/>
                <a:cs typeface="+mn-lt"/>
              </a:rPr>
              <a:t>. </a:t>
            </a:r>
            <a:r>
              <a:rPr lang="en-US" err="1">
                <a:ea typeface="+mn-lt"/>
                <a:cs typeface="+mn-lt"/>
              </a:rPr>
              <a:t>Helsenorge</a:t>
            </a:r>
            <a:r>
              <a:rPr lang="en-US">
                <a:ea typeface="+mn-lt"/>
                <a:cs typeface="+mn-lt"/>
              </a:rPr>
              <a:t> er </a:t>
            </a:r>
            <a:r>
              <a:rPr lang="en-US" err="1">
                <a:ea typeface="+mn-lt"/>
                <a:cs typeface="+mn-lt"/>
              </a:rPr>
              <a:t>også</a:t>
            </a:r>
            <a:r>
              <a:rPr lang="en-US">
                <a:ea typeface="+mn-lt"/>
                <a:cs typeface="+mn-lt"/>
              </a:rPr>
              <a:t> </a:t>
            </a:r>
            <a:r>
              <a:rPr lang="en-US" err="1">
                <a:ea typeface="+mn-lt"/>
                <a:cs typeface="+mn-lt"/>
              </a:rPr>
              <a:t>en</a:t>
            </a:r>
            <a:r>
              <a:rPr lang="en-US">
                <a:ea typeface="+mn-lt"/>
                <a:cs typeface="+mn-lt"/>
              </a:rPr>
              <a:t> </a:t>
            </a:r>
            <a:r>
              <a:rPr lang="en-US" err="1">
                <a:ea typeface="+mn-lt"/>
                <a:cs typeface="+mn-lt"/>
              </a:rPr>
              <a:t>generell</a:t>
            </a:r>
            <a:r>
              <a:rPr lang="en-US">
                <a:ea typeface="+mn-lt"/>
                <a:cs typeface="+mn-lt"/>
              </a:rPr>
              <a:t> </a:t>
            </a:r>
            <a:r>
              <a:rPr lang="en-US" err="1">
                <a:ea typeface="+mn-lt"/>
                <a:cs typeface="+mn-lt"/>
              </a:rPr>
              <a:t>informasjonskanal</a:t>
            </a:r>
            <a:r>
              <a:rPr lang="en-US">
                <a:ea typeface="+mn-lt"/>
                <a:cs typeface="+mn-lt"/>
              </a:rPr>
              <a:t> </a:t>
            </a:r>
            <a:r>
              <a:rPr lang="en-US" err="1">
                <a:ea typeface="+mn-lt"/>
                <a:cs typeface="+mn-lt"/>
              </a:rPr>
              <a:t>til</a:t>
            </a:r>
            <a:r>
              <a:rPr lang="en-US">
                <a:ea typeface="+mn-lt"/>
                <a:cs typeface="+mn-lt"/>
              </a:rPr>
              <a:t> </a:t>
            </a:r>
            <a:r>
              <a:rPr lang="en-US" err="1">
                <a:ea typeface="+mn-lt"/>
                <a:cs typeface="+mn-lt"/>
              </a:rPr>
              <a:t>innbyggere</a:t>
            </a:r>
            <a:r>
              <a:rPr lang="en-US">
                <a:ea typeface="+mn-lt"/>
                <a:cs typeface="+mn-lt"/>
              </a:rPr>
              <a:t> om </a:t>
            </a:r>
            <a:r>
              <a:rPr lang="en-US" err="1">
                <a:ea typeface="+mn-lt"/>
                <a:cs typeface="+mn-lt"/>
              </a:rPr>
              <a:t>sykdommer</a:t>
            </a:r>
            <a:r>
              <a:rPr lang="en-US">
                <a:ea typeface="+mn-lt"/>
                <a:cs typeface="+mn-lt"/>
              </a:rPr>
              <a:t> / </a:t>
            </a:r>
            <a:r>
              <a:rPr lang="en-US" err="1">
                <a:ea typeface="+mn-lt"/>
                <a:cs typeface="+mn-lt"/>
              </a:rPr>
              <a:t>diagnoser</a:t>
            </a:r>
            <a:r>
              <a:rPr lang="en-US">
                <a:ea typeface="+mn-lt"/>
                <a:cs typeface="+mn-lt"/>
              </a:rPr>
              <a:t> </a:t>
            </a:r>
            <a:r>
              <a:rPr lang="en-US" err="1">
                <a:ea typeface="+mn-lt"/>
                <a:cs typeface="+mn-lt"/>
              </a:rPr>
              <a:t>og</a:t>
            </a:r>
            <a:r>
              <a:rPr lang="en-US">
                <a:ea typeface="+mn-lt"/>
                <a:cs typeface="+mn-lt"/>
              </a:rPr>
              <a:t> </a:t>
            </a:r>
            <a:r>
              <a:rPr lang="en-US" err="1">
                <a:ea typeface="+mn-lt"/>
                <a:cs typeface="+mn-lt"/>
              </a:rPr>
              <a:t>rettigheter</a:t>
            </a:r>
            <a:r>
              <a:rPr lang="en-US">
                <a:ea typeface="+mn-lt"/>
                <a:cs typeface="+mn-lt"/>
              </a:rPr>
              <a:t>. </a:t>
            </a:r>
            <a:endParaRPr lang="en-US">
              <a:cs typeface="Calibri"/>
            </a:endParaRPr>
          </a:p>
        </p:txBody>
      </p:sp>
      <p:sp>
        <p:nvSpPr>
          <p:cNvPr id="3" name="Title 2">
            <a:extLst>
              <a:ext uri="{FF2B5EF4-FFF2-40B4-BE49-F238E27FC236}">
                <a16:creationId xmlns:a16="http://schemas.microsoft.com/office/drawing/2014/main" id="{EF8C2985-E8BD-0538-56F3-3D4A1346EE89}"/>
              </a:ext>
            </a:extLst>
          </p:cNvPr>
          <p:cNvSpPr>
            <a:spLocks noGrp="1"/>
          </p:cNvSpPr>
          <p:nvPr>
            <p:ph type="title"/>
          </p:nvPr>
        </p:nvSpPr>
        <p:spPr/>
        <p:txBody>
          <a:bodyPr lIns="91440" tIns="45720" rIns="91440" bIns="45720" anchor="t">
            <a:normAutofit fontScale="90000"/>
          </a:bodyPr>
          <a:lstStyle/>
          <a:p>
            <a:r>
              <a:rPr lang="en-US" err="1">
                <a:cs typeface="Calibri"/>
              </a:rPr>
              <a:t>HelsaMi</a:t>
            </a:r>
            <a:r>
              <a:rPr lang="en-US">
                <a:cs typeface="Calibri"/>
              </a:rPr>
              <a:t> </a:t>
            </a:r>
            <a:r>
              <a:rPr lang="en-US" err="1">
                <a:cs typeface="Calibri"/>
              </a:rPr>
              <a:t>og</a:t>
            </a:r>
            <a:r>
              <a:rPr lang="en-US">
                <a:cs typeface="Calibri"/>
              </a:rPr>
              <a:t> </a:t>
            </a:r>
            <a:r>
              <a:rPr lang="en-US" err="1">
                <a:cs typeface="Calibri"/>
              </a:rPr>
              <a:t>Helsenorge</a:t>
            </a:r>
            <a:endParaRPr lang="en-US" err="1"/>
          </a:p>
        </p:txBody>
      </p:sp>
    </p:spTree>
    <p:extLst>
      <p:ext uri="{BB962C8B-B14F-4D97-AF65-F5344CB8AC3E}">
        <p14:creationId xmlns:p14="http://schemas.microsoft.com/office/powerpoint/2010/main" val="76806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92537A90-F894-E643-B3AA-FD4703C63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88640"/>
            <a:ext cx="12192000" cy="6858000"/>
          </a:xfrm>
          <a:prstGeom prst="rect">
            <a:avLst/>
          </a:prstGeom>
        </p:spPr>
      </p:pic>
      <p:sp>
        <p:nvSpPr>
          <p:cNvPr id="4" name="Tittel 1">
            <a:extLst>
              <a:ext uri="{FF2B5EF4-FFF2-40B4-BE49-F238E27FC236}">
                <a16:creationId xmlns:a16="http://schemas.microsoft.com/office/drawing/2014/main" id="{B027EC5E-D6A7-F54F-98BE-E15934ABCE2C}"/>
              </a:ext>
            </a:extLst>
          </p:cNvPr>
          <p:cNvSpPr>
            <a:spLocks noGrp="1"/>
          </p:cNvSpPr>
          <p:nvPr>
            <p:ph type="title"/>
          </p:nvPr>
        </p:nvSpPr>
        <p:spPr>
          <a:xfrm>
            <a:off x="551384" y="372314"/>
            <a:ext cx="10972800" cy="576064"/>
          </a:xfrm>
        </p:spPr>
        <p:txBody>
          <a:bodyPr>
            <a:normAutofit fontScale="90000"/>
          </a:bodyPr>
          <a:lstStyle/>
          <a:p>
            <a:r>
              <a:rPr lang="nb-NO"/>
              <a:t>Pasienten ser oversikt over egne timeavtaler</a:t>
            </a:r>
            <a:br>
              <a:rPr lang="nb-NO"/>
            </a:br>
            <a:r>
              <a:rPr lang="nb-NO" sz="1800" i="1"/>
              <a:t>Noen timeavtaler kan han/hun også endre eller avbestille (vaksine, fastlege)</a:t>
            </a:r>
            <a:endParaRPr lang="nb-NO" i="1"/>
          </a:p>
        </p:txBody>
      </p:sp>
      <p:pic>
        <p:nvPicPr>
          <p:cNvPr id="5" name="Plassholder for innhold 3"/>
          <p:cNvPicPr>
            <a:picLocks noGrp="1" noChangeAspect="1"/>
          </p:cNvPicPr>
          <p:nvPr>
            <p:ph idx="1"/>
          </p:nvPr>
        </p:nvPicPr>
        <p:blipFill rotWithShape="1">
          <a:blip r:embed="rId4"/>
          <a:srcRect l="81843" t="25007" r="11326" b="63456"/>
          <a:stretch/>
        </p:blipFill>
        <p:spPr>
          <a:xfrm>
            <a:off x="10560496" y="260648"/>
            <a:ext cx="1440160" cy="1368153"/>
          </a:xfrm>
          <a:prstGeom prst="rect">
            <a:avLst/>
          </a:prstGeom>
        </p:spPr>
      </p:pic>
    </p:spTree>
    <p:extLst>
      <p:ext uri="{BB962C8B-B14F-4D97-AF65-F5344CB8AC3E}">
        <p14:creationId xmlns:p14="http://schemas.microsoft.com/office/powerpoint/2010/main" val="1074014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a:t>Timebestilling i </a:t>
            </a:r>
            <a:r>
              <a:rPr lang="nb-NO" err="1"/>
              <a:t>HelsaMi</a:t>
            </a:r>
            <a:endParaRPr lang="nb-NO"/>
          </a:p>
        </p:txBody>
      </p:sp>
      <p:graphicFrame>
        <p:nvGraphicFramePr>
          <p:cNvPr id="2" name="Diagram 1"/>
          <p:cNvGraphicFramePr/>
          <p:nvPr/>
        </p:nvGraphicFramePr>
        <p:xfrm>
          <a:off x="1828799" y="1497330"/>
          <a:ext cx="8292353" cy="464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63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err="1"/>
              <a:t>Starndardvarsler</a:t>
            </a:r>
            <a:r>
              <a:rPr lang="nb-NO"/>
              <a:t>:</a:t>
            </a:r>
          </a:p>
          <a:p>
            <a:pPr marL="0" indent="0">
              <a:buNone/>
            </a:pPr>
            <a:r>
              <a:rPr lang="nb-NO"/>
              <a:t>Fra Helseplattformen</a:t>
            </a:r>
          </a:p>
          <a:p>
            <a:r>
              <a:rPr lang="nb-NO"/>
              <a:t>SMS om timer</a:t>
            </a:r>
          </a:p>
          <a:p>
            <a:r>
              <a:rPr lang="nb-NO"/>
              <a:t>SMS om meldinger</a:t>
            </a:r>
          </a:p>
          <a:p>
            <a:pPr marL="0" indent="0">
              <a:buNone/>
            </a:pPr>
            <a:r>
              <a:rPr lang="nb-NO"/>
              <a:t>Fra </a:t>
            </a:r>
            <a:r>
              <a:rPr lang="nb-NO" err="1"/>
              <a:t>Helsenorge</a:t>
            </a:r>
            <a:endParaRPr lang="nb-NO"/>
          </a:p>
          <a:p>
            <a:r>
              <a:rPr lang="nb-NO"/>
              <a:t>SMS om timer</a:t>
            </a:r>
          </a:p>
          <a:p>
            <a:r>
              <a:rPr lang="nb-NO"/>
              <a:t>SMS om brev</a:t>
            </a:r>
          </a:p>
          <a:p>
            <a:pPr marL="0" indent="0">
              <a:buNone/>
            </a:pPr>
            <a:endParaRPr lang="nb-NO"/>
          </a:p>
        </p:txBody>
      </p:sp>
      <p:sp>
        <p:nvSpPr>
          <p:cNvPr id="2" name="Tittel 1">
            <a:extLst>
              <a:ext uri="{FF2B5EF4-FFF2-40B4-BE49-F238E27FC236}">
                <a16:creationId xmlns:a16="http://schemas.microsoft.com/office/drawing/2014/main" id="{5F85F710-0A5A-E843-BAAE-8A301C571FA5}"/>
              </a:ext>
            </a:extLst>
          </p:cNvPr>
          <p:cNvSpPr>
            <a:spLocks noGrp="1"/>
          </p:cNvSpPr>
          <p:nvPr>
            <p:ph type="title"/>
          </p:nvPr>
        </p:nvSpPr>
        <p:spPr/>
        <p:txBody>
          <a:bodyPr>
            <a:normAutofit fontScale="90000"/>
          </a:bodyPr>
          <a:lstStyle/>
          <a:p>
            <a:r>
              <a:rPr lang="nb-NO"/>
              <a:t>Varsler: innbygger kan endre varselinnstillinger i HelsaMi</a:t>
            </a:r>
          </a:p>
        </p:txBody>
      </p:sp>
      <p:pic>
        <p:nvPicPr>
          <p:cNvPr id="4" name="Bilde 3">
            <a:extLst>
              <a:ext uri="{FF2B5EF4-FFF2-40B4-BE49-F238E27FC236}">
                <a16:creationId xmlns:a16="http://schemas.microsoft.com/office/drawing/2014/main" id="{F0BF1DD1-7AFE-D442-997A-EB2C036B5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381" y="764704"/>
            <a:ext cx="9729081" cy="5472608"/>
          </a:xfrm>
          <a:prstGeom prst="rect">
            <a:avLst/>
          </a:prstGeom>
        </p:spPr>
      </p:pic>
    </p:spTree>
    <p:extLst>
      <p:ext uri="{BB962C8B-B14F-4D97-AF65-F5344CB8AC3E}">
        <p14:creationId xmlns:p14="http://schemas.microsoft.com/office/powerpoint/2010/main" val="293286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4ACD14B-707F-4245-91B7-9DFE7CEBA8C0}"/>
              </a:ext>
            </a:extLst>
          </p:cNvPr>
          <p:cNvSpPr>
            <a:spLocks noGrp="1"/>
          </p:cNvSpPr>
          <p:nvPr>
            <p:ph idx="1"/>
          </p:nvPr>
        </p:nvSpPr>
        <p:spPr>
          <a:xfrm>
            <a:off x="609600" y="1556792"/>
            <a:ext cx="7934671" cy="4104457"/>
          </a:xfrm>
        </p:spPr>
        <p:txBody>
          <a:bodyPr>
            <a:normAutofit/>
          </a:bodyPr>
          <a:lstStyle/>
          <a:p>
            <a:pPr>
              <a:buFont typeface="Arial" panose="020B0604020202020204" pitchFamily="34" charset="0"/>
              <a:buChar char="•"/>
            </a:pPr>
            <a:r>
              <a:rPr lang="nb-NO"/>
              <a:t>Oversikt over timer og besøk</a:t>
            </a:r>
          </a:p>
          <a:p>
            <a:pPr>
              <a:buFont typeface="Arial" panose="020B0604020202020204" pitchFamily="34" charset="0"/>
              <a:buChar char="•"/>
            </a:pPr>
            <a:r>
              <a:rPr lang="nb-NO"/>
              <a:t>Oversikt over egne pårørende og helsekontakter</a:t>
            </a:r>
          </a:p>
          <a:p>
            <a:pPr>
              <a:buFont typeface="Arial" panose="020B0604020202020204" pitchFamily="34" charset="0"/>
              <a:buChar char="•"/>
            </a:pPr>
            <a:r>
              <a:rPr lang="nb-NO"/>
              <a:t>Oversikt over helseopplysninger</a:t>
            </a:r>
          </a:p>
          <a:p>
            <a:pPr>
              <a:buFont typeface="Arial" panose="020B0604020202020204" pitchFamily="34" charset="0"/>
              <a:buChar char="•"/>
            </a:pPr>
            <a:r>
              <a:rPr lang="nb-NO"/>
              <a:t>Brev, prøvesvar og meldinger</a:t>
            </a:r>
          </a:p>
          <a:p>
            <a:pPr>
              <a:buFont typeface="Arial" panose="020B0604020202020204" pitchFamily="34" charset="0"/>
              <a:buChar char="•"/>
            </a:pPr>
            <a:r>
              <a:rPr lang="nb-NO"/>
              <a:t>Besøkssammendrag og notater fra besøk</a:t>
            </a:r>
          </a:p>
          <a:p>
            <a:pPr>
              <a:buFont typeface="Arial" panose="020B0604020202020204" pitchFamily="34" charset="0"/>
              <a:buChar char="•"/>
            </a:pPr>
            <a:r>
              <a:rPr lang="nb-NO"/>
              <a:t>Søke om kommunale tjenester</a:t>
            </a:r>
          </a:p>
          <a:p>
            <a:pPr>
              <a:buFont typeface="Arial" panose="020B0604020202020204" pitchFamily="34" charset="0"/>
              <a:buChar char="•"/>
            </a:pPr>
            <a:r>
              <a:rPr lang="nb-NO"/>
              <a:t>Representere barn eller andre</a:t>
            </a:r>
          </a:p>
          <a:p>
            <a:pPr marL="0" indent="0">
              <a:buNone/>
            </a:pPr>
            <a:endParaRPr lang="nb-NO" sz="2000"/>
          </a:p>
        </p:txBody>
      </p:sp>
      <p:sp>
        <p:nvSpPr>
          <p:cNvPr id="3" name="Tittel 2">
            <a:extLst>
              <a:ext uri="{FF2B5EF4-FFF2-40B4-BE49-F238E27FC236}">
                <a16:creationId xmlns:a16="http://schemas.microsoft.com/office/drawing/2014/main" id="{19171143-3BBC-EE48-BBE2-718FE653E730}"/>
              </a:ext>
            </a:extLst>
          </p:cNvPr>
          <p:cNvSpPr>
            <a:spLocks noGrp="1"/>
          </p:cNvSpPr>
          <p:nvPr>
            <p:ph type="title"/>
          </p:nvPr>
        </p:nvSpPr>
        <p:spPr/>
        <p:txBody>
          <a:bodyPr>
            <a:noAutofit/>
          </a:bodyPr>
          <a:lstStyle/>
          <a:p>
            <a:r>
              <a:rPr lang="nb-NO" sz="3200"/>
              <a:t>Dette kan innbygger bruke </a:t>
            </a:r>
            <a:r>
              <a:rPr lang="nb-NO" sz="3200" err="1"/>
              <a:t>HelsaMi</a:t>
            </a:r>
            <a:r>
              <a:rPr lang="nb-NO" sz="3200"/>
              <a:t> til</a:t>
            </a:r>
          </a:p>
        </p:txBody>
      </p:sp>
      <p:pic>
        <p:nvPicPr>
          <p:cNvPr id="4" name="Bilde 3">
            <a:extLst>
              <a:ext uri="{FF2B5EF4-FFF2-40B4-BE49-F238E27FC236}">
                <a16:creationId xmlns:a16="http://schemas.microsoft.com/office/drawing/2014/main" id="{433B34C3-408E-D04B-9526-274FF6CD2978}"/>
              </a:ext>
            </a:extLst>
          </p:cNvPr>
          <p:cNvPicPr>
            <a:picLocks noChangeAspect="1"/>
          </p:cNvPicPr>
          <p:nvPr/>
        </p:nvPicPr>
        <p:blipFill rotWithShape="1">
          <a:blip r:embed="rId3">
            <a:extLst>
              <a:ext uri="{28A0092B-C50C-407E-A947-70E740481C1C}">
                <a14:useLocalDpi xmlns:a14="http://schemas.microsoft.com/office/drawing/2010/main" val="0"/>
              </a:ext>
            </a:extLst>
          </a:blip>
          <a:srcRect l="47206" t="32961" r="29687" b="14098"/>
          <a:stretch/>
        </p:blipFill>
        <p:spPr>
          <a:xfrm>
            <a:off x="8120790" y="2132856"/>
            <a:ext cx="3456384" cy="4454527"/>
          </a:xfrm>
          <a:prstGeom prst="rect">
            <a:avLst/>
          </a:prstGeom>
        </p:spPr>
      </p:pic>
    </p:spTree>
    <p:extLst>
      <p:ext uri="{BB962C8B-B14F-4D97-AF65-F5344CB8AC3E}">
        <p14:creationId xmlns:p14="http://schemas.microsoft.com/office/powerpoint/2010/main" val="263552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a:t>Kommunale tjenester</a:t>
            </a:r>
          </a:p>
        </p:txBody>
      </p:sp>
      <p:pic>
        <p:nvPicPr>
          <p:cNvPr id="5" name="Picture 2" descr="https://helseplattformen.helse-midt.no/applikasjoner/ApplikasjonerDokumenter/MyChart/Kommunikasjon/Samlet%20fra%20Elin/Bilder%20fra%20Unni/kommunal%20(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9628" y="1600200"/>
            <a:ext cx="8007857"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40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JDTtdMkWKHyb02BKo5PbQ"/>
</p:tagLst>
</file>

<file path=ppt/theme/theme1.xml><?xml version="1.0" encoding="utf-8"?>
<a:theme xmlns:a="http://schemas.openxmlformats.org/drawingml/2006/main" name="4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P ppt 0204 (004).potx [Skrivebeskyttet]" id="{ED265A7B-CAD2-4834-BD16-033E42A9CA8D}" vid="{6E8A4D59-31D3-48E5-9A01-854C331243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B68795F9650A24382E273FA0C66128A" ma:contentTypeVersion="18" ma:contentTypeDescription="Opprett et nytt dokument." ma:contentTypeScope="" ma:versionID="44c621c4cd7487936d8f948afaa240f0">
  <xsd:schema xmlns:xsd="http://www.w3.org/2001/XMLSchema" xmlns:xs="http://www.w3.org/2001/XMLSchema" xmlns:p="http://schemas.microsoft.com/office/2006/metadata/properties" xmlns:ns2="e86483c1-0a08-4218-90d9-2df3305c663e" xmlns:ns3="f9c844aa-3001-480f-9c30-39f906bc47b7" targetNamespace="http://schemas.microsoft.com/office/2006/metadata/properties" ma:root="true" ma:fieldsID="46b0c37d92bef1e02507695001780c55" ns2:_="" ns3:_="">
    <xsd:import namespace="e86483c1-0a08-4218-90d9-2df3305c663e"/>
    <xsd:import namespace="f9c844aa-3001-480f-9c30-39f906bc47b7"/>
    <xsd:element name="properties">
      <xsd:complexType>
        <xsd:sequence>
          <xsd:element name="documentManagement">
            <xsd:complexType>
              <xsd:all>
                <xsd:element ref="ns2:Archived" minOccurs="0"/>
                <xsd:element ref="ns2:ArchivedBy" minOccurs="0"/>
                <xsd:element ref="ns2:ArchivedTo"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483c1-0a08-4218-90d9-2df3305c663e" elementFormDefault="qualified">
    <xsd:import namespace="http://schemas.microsoft.com/office/2006/documentManagement/types"/>
    <xsd:import namespace="http://schemas.microsoft.com/office/infopath/2007/PartnerControls"/>
    <xsd:element name="Archived" ma:index="8" nillable="true" ma:displayName="Arkivert" ma:format="DateTime" ma:internalName="Archived">
      <xsd:simpleType>
        <xsd:restriction base="dms:DateTime"/>
      </xsd:simpleType>
    </xsd:element>
    <xsd:element name="ArchivedBy" ma:index="9" nillable="true" ma:displayName="Arkivert av" ma:internalName="ArchivedBy">
      <xsd:simpleType>
        <xsd:restriction base="dms:Text"/>
      </xsd:simpleType>
    </xsd:element>
    <xsd:element name="ArchivedTo" ma:index="10" nillable="true" ma:displayName="Arkivert til" ma:format="Hyperlink"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6" nillable="true" ma:displayName="Taxonomy Catch All Column" ma:hidden="true" ma:list="{182ffcf3-6680-47d4-8d47-ea20eb49809e}" ma:internalName="TaxCatchAll" ma:showField="CatchAllData" ma:web="e86483c1-0a08-4218-90d9-2df3305c663e">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c844aa-3001-480f-9c30-39f906bc47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e209befa-9515-4a38-83bd-7b4e181d6d1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86483c1-0a08-4218-90d9-2df3305c663e" xsi:nil="true"/>
    <Archived xmlns="e86483c1-0a08-4218-90d9-2df3305c663e" xsi:nil="true"/>
    <ArchivedTo xmlns="e86483c1-0a08-4218-90d9-2df3305c663e">
      <Url xsi:nil="true"/>
      <Description xsi:nil="true"/>
    </ArchivedTo>
    <lcf76f155ced4ddcb4097134ff3c332f xmlns="f9c844aa-3001-480f-9c30-39f906bc47b7">
      <Terms xmlns="http://schemas.microsoft.com/office/infopath/2007/PartnerControls"/>
    </lcf76f155ced4ddcb4097134ff3c332f>
    <ArchivedBy xmlns="e86483c1-0a08-4218-90d9-2df3305c663e" xsi:nil="true"/>
  </documentManagement>
</p:properties>
</file>

<file path=customXml/itemProps1.xml><?xml version="1.0" encoding="utf-8"?>
<ds:datastoreItem xmlns:ds="http://schemas.openxmlformats.org/officeDocument/2006/customXml" ds:itemID="{810C7004-3340-4795-BC26-17FEC289EF3C}">
  <ds:schemaRefs>
    <ds:schemaRef ds:uri="http://schemas.microsoft.com/sharepoint/v3/contenttype/forms"/>
  </ds:schemaRefs>
</ds:datastoreItem>
</file>

<file path=customXml/itemProps2.xml><?xml version="1.0" encoding="utf-8"?>
<ds:datastoreItem xmlns:ds="http://schemas.openxmlformats.org/officeDocument/2006/customXml" ds:itemID="{97787CC8-71FD-4431-9E48-1767B712C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483c1-0a08-4218-90d9-2df3305c663e"/>
    <ds:schemaRef ds:uri="f9c844aa-3001-480f-9c30-39f906bc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FA711F-697B-4308-8E66-8184D6E65663}">
  <ds:schemaRefs>
    <ds:schemaRef ds:uri="http://purl.org/dc/terms/"/>
    <ds:schemaRef ds:uri="http://schemas.openxmlformats.org/package/2006/metadata/core-properties"/>
    <ds:schemaRef ds:uri="http://schemas.microsoft.com/office/2006/documentManagement/types"/>
    <ds:schemaRef ds:uri="a6ef3412-d541-4fd2-ac4e-5f144c52b56e"/>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e86483c1-0a08-4218-90d9-2df3305c663e"/>
    <ds:schemaRef ds:uri="f9c844aa-3001-480f-9c30-39f906bc47b7"/>
  </ds:schemaRefs>
</ds:datastoreItem>
</file>

<file path=docProps/app.xml><?xml version="1.0" encoding="utf-8"?>
<Properties xmlns="http://schemas.openxmlformats.org/officeDocument/2006/extended-properties" xmlns:vt="http://schemas.openxmlformats.org/officeDocument/2006/docPropsVTypes">
  <Template/>
  <TotalTime>133</TotalTime>
  <Words>1162</Words>
  <Application>Microsoft Office PowerPoint</Application>
  <PresentationFormat>Widescreen</PresentationFormat>
  <Paragraphs>143</Paragraphs>
  <Slides>15</Slides>
  <Notes>11</Notes>
  <HiddenSlides>4</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15</vt:i4>
      </vt:variant>
    </vt:vector>
  </HeadingPairs>
  <TitlesOfParts>
    <vt:vector size="21" baseType="lpstr">
      <vt:lpstr>Arial</vt:lpstr>
      <vt:lpstr>Calibri</vt:lpstr>
      <vt:lpstr>Courier New</vt:lpstr>
      <vt:lpstr>Wingdings</vt:lpstr>
      <vt:lpstr>4_Office-tema</vt:lpstr>
      <vt:lpstr>think-cell Slide</vt:lpstr>
      <vt:lpstr>PowerPoint-presentasjon</vt:lpstr>
      <vt:lpstr>Hva er HelsaMi?</vt:lpstr>
      <vt:lpstr>Innhold i HelsaMi</vt:lpstr>
      <vt:lpstr>HelsaMi og Helsenorge</vt:lpstr>
      <vt:lpstr>Pasienten ser oversikt over egne timeavtaler Noen timeavtaler kan han/hun også endre eller avbestille (vaksine, fastlege)</vt:lpstr>
      <vt:lpstr>Timebestilling i HelsaMi</vt:lpstr>
      <vt:lpstr>Varsler: innbygger kan endre varselinnstillinger i HelsaMi</vt:lpstr>
      <vt:lpstr>Dette kan innbygger bruke HelsaMi til</vt:lpstr>
      <vt:lpstr>Kommunale tjenester</vt:lpstr>
      <vt:lpstr>Send en henvendelse om kommunale tjenester</vt:lpstr>
      <vt:lpstr>Klage på vedtak</vt:lpstr>
      <vt:lpstr>Voksne gir tilgang til pårørende selv</vt:lpstr>
      <vt:lpstr>Dette ser foreldre som har tilgang til barna sine</vt:lpstr>
      <vt:lpstr>Søk om tilgang til voksnes helseopplysninger</vt:lpstr>
      <vt:lpstr>Hvor finner jeg mer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Widescreen mal</dc:title>
  <dc:creator>Tone Engberg</dc:creator>
  <cp:lastModifiedBy>Sandmark Lena</cp:lastModifiedBy>
  <cp:revision>25</cp:revision>
  <dcterms:created xsi:type="dcterms:W3CDTF">2020-04-02T12:43:03Z</dcterms:created>
  <dcterms:modified xsi:type="dcterms:W3CDTF">2024-11-26T08:28:30Z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0x0101007B68795F9650A24382E273FA0C66128A</vt:lpwstr>
  </property>
  <property fmtid="{D5CDD505-2E9C-101B-9397-08002B2CF9AE}" pid="3" name="GtProjectPhase">
    <vt:lpwstr/>
  </property>
  <property fmtid="{D5CDD505-2E9C-101B-9397-08002B2CF9AE}" pid="4" name="j25543a5815d485da9a5e0773ad762e9">
    <vt:lpwstr/>
  </property>
  <property fmtid="{D5CDD505-2E9C-101B-9397-08002B2CF9AE}" pid="5" name="TaxCatchAll">
    <vt:lpwstr>116;#Programkontor|eceaf68d-69f1-4ae9-9590-035e77d0c91b</vt:lpwstr>
  </property>
  <property fmtid="{D5CDD505-2E9C-101B-9397-08002B2CF9AE}" pid="6" name="Pilottester">
    <vt:lpwstr/>
  </property>
  <property fmtid="{D5CDD505-2E9C-101B-9397-08002B2CF9AE}" pid="7" name="Kategori">
    <vt:lpwstr>116;#Programkontor|eceaf68d-69f1-4ae9-9590-035e77d0c91b</vt:lpwstr>
  </property>
  <property fmtid="{D5CDD505-2E9C-101B-9397-08002B2CF9AE}" pid="8" name="Emneknagg">
    <vt:lpwstr/>
  </property>
  <property fmtid="{D5CDD505-2E9C-101B-9397-08002B2CF9AE}" pid="9" name="MediaServiceImageTags">
    <vt:lpwstr/>
  </property>
</Properties>
</file>