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57" r:id="rId7"/>
    <p:sldId id="258" r:id="rId8"/>
    <p:sldId id="261" r:id="rId9"/>
    <p:sldId id="259"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6F7535-10A9-46E1-9D8C-7D0824C1D121}" v="77" dt="2021-10-12T13:17:12.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4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ind Vibeke" userId="3cc7b32c-3695-4a96-8fe7-8f12280b0359" providerId="ADAL" clId="{6196DB38-D575-420D-9C02-B79D7A3AEFA2}"/>
    <pc:docChg chg="undo custSel mod addSld modSld">
      <pc:chgData name="Slind Vibeke" userId="3cc7b32c-3695-4a96-8fe7-8f12280b0359" providerId="ADAL" clId="{6196DB38-D575-420D-9C02-B79D7A3AEFA2}" dt="2021-06-18T12:09:05.162" v="593" actId="20577"/>
      <pc:docMkLst>
        <pc:docMk/>
      </pc:docMkLst>
      <pc:sldChg chg="addSp delSp modSp mod setBg">
        <pc:chgData name="Slind Vibeke" userId="3cc7b32c-3695-4a96-8fe7-8f12280b0359" providerId="ADAL" clId="{6196DB38-D575-420D-9C02-B79D7A3AEFA2}" dt="2021-06-18T12:09:05.162" v="593" actId="20577"/>
        <pc:sldMkLst>
          <pc:docMk/>
          <pc:sldMk cId="4253124984" sldId="256"/>
        </pc:sldMkLst>
        <pc:spChg chg="del mod">
          <ac:chgData name="Slind Vibeke" userId="3cc7b32c-3695-4a96-8fe7-8f12280b0359" providerId="ADAL" clId="{6196DB38-D575-420D-9C02-B79D7A3AEFA2}" dt="2021-06-18T12:06:51.719" v="181" actId="478"/>
          <ac:spMkLst>
            <pc:docMk/>
            <pc:sldMk cId="4253124984" sldId="256"/>
            <ac:spMk id="2" creationId="{00000000-0000-0000-0000-000000000000}"/>
          </ac:spMkLst>
        </pc:spChg>
        <pc:spChg chg="mod">
          <ac:chgData name="Slind Vibeke" userId="3cc7b32c-3695-4a96-8fe7-8f12280b0359" providerId="ADAL" clId="{6196DB38-D575-420D-9C02-B79D7A3AEFA2}" dt="2021-06-18T12:09:05.162" v="593" actId="20577"/>
          <ac:spMkLst>
            <pc:docMk/>
            <pc:sldMk cId="4253124984" sldId="256"/>
            <ac:spMk id="3" creationId="{00000000-0000-0000-0000-000000000000}"/>
          </ac:spMkLst>
        </pc:spChg>
        <pc:spChg chg="add">
          <ac:chgData name="Slind Vibeke" userId="3cc7b32c-3695-4a96-8fe7-8f12280b0359" providerId="ADAL" clId="{6196DB38-D575-420D-9C02-B79D7A3AEFA2}" dt="2021-06-18T05:58:51.532" v="1" actId="26606"/>
          <ac:spMkLst>
            <pc:docMk/>
            <pc:sldMk cId="4253124984" sldId="256"/>
            <ac:spMk id="10" creationId="{19D32F93-50AC-4C46-A5DB-291C60DDB7BD}"/>
          </ac:spMkLst>
        </pc:spChg>
        <pc:spChg chg="add">
          <ac:chgData name="Slind Vibeke" userId="3cc7b32c-3695-4a96-8fe7-8f12280b0359" providerId="ADAL" clId="{6196DB38-D575-420D-9C02-B79D7A3AEFA2}" dt="2021-06-18T05:58:51.532" v="1" actId="26606"/>
          <ac:spMkLst>
            <pc:docMk/>
            <pc:sldMk cId="4253124984" sldId="256"/>
            <ac:spMk id="12" creationId="{827DC2C4-B485-428A-BF4A-472D2967F47F}"/>
          </ac:spMkLst>
        </pc:spChg>
        <pc:spChg chg="add">
          <ac:chgData name="Slind Vibeke" userId="3cc7b32c-3695-4a96-8fe7-8f12280b0359" providerId="ADAL" clId="{6196DB38-D575-420D-9C02-B79D7A3AEFA2}" dt="2021-06-18T05:58:51.532" v="1" actId="26606"/>
          <ac:spMkLst>
            <pc:docMk/>
            <pc:sldMk cId="4253124984" sldId="256"/>
            <ac:spMk id="14" creationId="{EE04B5EB-F158-4507-90DD-BD23620C7CC9}"/>
          </ac:spMkLst>
        </pc:spChg>
        <pc:picChg chg="add mod ord">
          <ac:chgData name="Slind Vibeke" userId="3cc7b32c-3695-4a96-8fe7-8f12280b0359" providerId="ADAL" clId="{6196DB38-D575-420D-9C02-B79D7A3AEFA2}" dt="2021-06-18T05:58:51.532" v="1" actId="26606"/>
          <ac:picMkLst>
            <pc:docMk/>
            <pc:sldMk cId="4253124984" sldId="256"/>
            <ac:picMk id="5" creationId="{1451C1E7-2186-40C9-A641-EFECEC73F743}"/>
          </ac:picMkLst>
        </pc:picChg>
      </pc:sldChg>
      <pc:sldChg chg="modSp new mod">
        <pc:chgData name="Slind Vibeke" userId="3cc7b32c-3695-4a96-8fe7-8f12280b0359" providerId="ADAL" clId="{6196DB38-D575-420D-9C02-B79D7A3AEFA2}" dt="2021-06-18T06:00:42.724" v="19" actId="1076"/>
        <pc:sldMkLst>
          <pc:docMk/>
          <pc:sldMk cId="3179196280" sldId="257"/>
        </pc:sldMkLst>
        <pc:spChg chg="mod">
          <ac:chgData name="Slind Vibeke" userId="3cc7b32c-3695-4a96-8fe7-8f12280b0359" providerId="ADAL" clId="{6196DB38-D575-420D-9C02-B79D7A3AEFA2}" dt="2021-06-18T06:00:42.724" v="19" actId="1076"/>
          <ac:spMkLst>
            <pc:docMk/>
            <pc:sldMk cId="3179196280" sldId="257"/>
            <ac:spMk id="2" creationId="{E4033EE5-8D4D-4756-81F8-AFFEED221512}"/>
          </ac:spMkLst>
        </pc:spChg>
        <pc:spChg chg="mod">
          <ac:chgData name="Slind Vibeke" userId="3cc7b32c-3695-4a96-8fe7-8f12280b0359" providerId="ADAL" clId="{6196DB38-D575-420D-9C02-B79D7A3AEFA2}" dt="2021-06-18T06:00:35.230" v="17" actId="21"/>
          <ac:spMkLst>
            <pc:docMk/>
            <pc:sldMk cId="3179196280" sldId="257"/>
            <ac:spMk id="3" creationId="{ABFB3E45-5920-466E-81B9-C60876BC466A}"/>
          </ac:spMkLst>
        </pc:spChg>
      </pc:sldChg>
      <pc:sldChg chg="modSp new mod">
        <pc:chgData name="Slind Vibeke" userId="3cc7b32c-3695-4a96-8fe7-8f12280b0359" providerId="ADAL" clId="{6196DB38-D575-420D-9C02-B79D7A3AEFA2}" dt="2021-06-18T06:05:17.712" v="96" actId="20577"/>
        <pc:sldMkLst>
          <pc:docMk/>
          <pc:sldMk cId="3430369234" sldId="258"/>
        </pc:sldMkLst>
        <pc:spChg chg="mod">
          <ac:chgData name="Slind Vibeke" userId="3cc7b32c-3695-4a96-8fe7-8f12280b0359" providerId="ADAL" clId="{6196DB38-D575-420D-9C02-B79D7A3AEFA2}" dt="2021-06-18T06:04:42.547" v="43" actId="20577"/>
          <ac:spMkLst>
            <pc:docMk/>
            <pc:sldMk cId="3430369234" sldId="258"/>
            <ac:spMk id="2" creationId="{513CB957-B45F-4282-9E69-73513FB494A8}"/>
          </ac:spMkLst>
        </pc:spChg>
        <pc:spChg chg="mod">
          <ac:chgData name="Slind Vibeke" userId="3cc7b32c-3695-4a96-8fe7-8f12280b0359" providerId="ADAL" clId="{6196DB38-D575-420D-9C02-B79D7A3AEFA2}" dt="2021-06-18T06:05:17.712" v="96" actId="20577"/>
          <ac:spMkLst>
            <pc:docMk/>
            <pc:sldMk cId="3430369234" sldId="258"/>
            <ac:spMk id="3" creationId="{413DAFE4-3036-4D40-B03E-029B0D701F68}"/>
          </ac:spMkLst>
        </pc:spChg>
      </pc:sldChg>
      <pc:sldChg chg="modSp new mod">
        <pc:chgData name="Slind Vibeke" userId="3cc7b32c-3695-4a96-8fe7-8f12280b0359" providerId="ADAL" clId="{6196DB38-D575-420D-9C02-B79D7A3AEFA2}" dt="2021-06-18T06:06:19.531" v="131" actId="5793"/>
        <pc:sldMkLst>
          <pc:docMk/>
          <pc:sldMk cId="2686044962" sldId="259"/>
        </pc:sldMkLst>
        <pc:spChg chg="mod">
          <ac:chgData name="Slind Vibeke" userId="3cc7b32c-3695-4a96-8fe7-8f12280b0359" providerId="ADAL" clId="{6196DB38-D575-420D-9C02-B79D7A3AEFA2}" dt="2021-06-18T06:00:22.960" v="14"/>
          <ac:spMkLst>
            <pc:docMk/>
            <pc:sldMk cId="2686044962" sldId="259"/>
            <ac:spMk id="2" creationId="{5B8C32A7-13D3-4FE0-A531-4D65874818EC}"/>
          </ac:spMkLst>
        </pc:spChg>
        <pc:spChg chg="mod">
          <ac:chgData name="Slind Vibeke" userId="3cc7b32c-3695-4a96-8fe7-8f12280b0359" providerId="ADAL" clId="{6196DB38-D575-420D-9C02-B79D7A3AEFA2}" dt="2021-06-18T06:06:19.531" v="131" actId="5793"/>
          <ac:spMkLst>
            <pc:docMk/>
            <pc:sldMk cId="2686044962" sldId="259"/>
            <ac:spMk id="3" creationId="{6E02A125-EEA9-4374-A53F-09C74A5AD37D}"/>
          </ac:spMkLst>
        </pc:spChg>
      </pc:sldChg>
      <pc:sldChg chg="modSp new mod">
        <pc:chgData name="Slind Vibeke" userId="3cc7b32c-3695-4a96-8fe7-8f12280b0359" providerId="ADAL" clId="{6196DB38-D575-420D-9C02-B79D7A3AEFA2}" dt="2021-06-18T06:00:16.917" v="12"/>
        <pc:sldMkLst>
          <pc:docMk/>
          <pc:sldMk cId="644081759" sldId="260"/>
        </pc:sldMkLst>
        <pc:spChg chg="mod">
          <ac:chgData name="Slind Vibeke" userId="3cc7b32c-3695-4a96-8fe7-8f12280b0359" providerId="ADAL" clId="{6196DB38-D575-420D-9C02-B79D7A3AEFA2}" dt="2021-06-18T06:00:16.917" v="12"/>
          <ac:spMkLst>
            <pc:docMk/>
            <pc:sldMk cId="644081759" sldId="260"/>
            <ac:spMk id="2" creationId="{D0B5164C-391B-45FD-BC86-60345A4E9256}"/>
          </ac:spMkLst>
        </pc:spChg>
        <pc:spChg chg="mod">
          <ac:chgData name="Slind Vibeke" userId="3cc7b32c-3695-4a96-8fe7-8f12280b0359" providerId="ADAL" clId="{6196DB38-D575-420D-9C02-B79D7A3AEFA2}" dt="2021-06-18T06:00:14.613" v="11" actId="21"/>
          <ac:spMkLst>
            <pc:docMk/>
            <pc:sldMk cId="644081759" sldId="260"/>
            <ac:spMk id="3" creationId="{918598BF-F380-4E43-B67A-776E5957831D}"/>
          </ac:spMkLst>
        </pc:spChg>
      </pc:sldChg>
      <pc:sldChg chg="addSp delSp modSp new mod">
        <pc:chgData name="Slind Vibeke" userId="3cc7b32c-3695-4a96-8fe7-8f12280b0359" providerId="ADAL" clId="{6196DB38-D575-420D-9C02-B79D7A3AEFA2}" dt="2021-06-18T06:03:40.375" v="25" actId="1076"/>
        <pc:sldMkLst>
          <pc:docMk/>
          <pc:sldMk cId="2709217542" sldId="261"/>
        </pc:sldMkLst>
        <pc:spChg chg="del">
          <ac:chgData name="Slind Vibeke" userId="3cc7b32c-3695-4a96-8fe7-8f12280b0359" providerId="ADAL" clId="{6196DB38-D575-420D-9C02-B79D7A3AEFA2}" dt="2021-06-18T06:03:26.648" v="21" actId="931"/>
          <ac:spMkLst>
            <pc:docMk/>
            <pc:sldMk cId="2709217542" sldId="261"/>
            <ac:spMk id="3" creationId="{07B12B8B-B9F0-4E78-8129-C102DFCF5EBD}"/>
          </ac:spMkLst>
        </pc:spChg>
        <pc:picChg chg="add mod">
          <ac:chgData name="Slind Vibeke" userId="3cc7b32c-3695-4a96-8fe7-8f12280b0359" providerId="ADAL" clId="{6196DB38-D575-420D-9C02-B79D7A3AEFA2}" dt="2021-06-18T06:03:40.375" v="25" actId="1076"/>
          <ac:picMkLst>
            <pc:docMk/>
            <pc:sldMk cId="2709217542" sldId="261"/>
            <ac:picMk id="5" creationId="{8FC3C235-6E9C-4263-8062-EDD7C22D2F0D}"/>
          </ac:picMkLst>
        </pc:picChg>
      </pc:sldChg>
    </pc:docChg>
  </pc:docChgLst>
  <pc:docChgLst>
    <pc:chgData name="Slind Vibeke" userId="3cc7b32c-3695-4a96-8fe7-8f12280b0359" providerId="ADAL" clId="{D36F7535-10A9-46E1-9D8C-7D0824C1D121}"/>
    <pc:docChg chg="undo custSel mod addSld modSld">
      <pc:chgData name="Slind Vibeke" userId="3cc7b32c-3695-4a96-8fe7-8f12280b0359" providerId="ADAL" clId="{D36F7535-10A9-46E1-9D8C-7D0824C1D121}" dt="2021-10-12T13:17:31.990" v="139" actId="1076"/>
      <pc:docMkLst>
        <pc:docMk/>
      </pc:docMkLst>
      <pc:sldChg chg="modSp mod">
        <pc:chgData name="Slind Vibeke" userId="3cc7b32c-3695-4a96-8fe7-8f12280b0359" providerId="ADAL" clId="{D36F7535-10A9-46E1-9D8C-7D0824C1D121}" dt="2021-08-19T07:30:04.604" v="119" actId="404"/>
        <pc:sldMkLst>
          <pc:docMk/>
          <pc:sldMk cId="4253124984" sldId="256"/>
        </pc:sldMkLst>
        <pc:spChg chg="mod">
          <ac:chgData name="Slind Vibeke" userId="3cc7b32c-3695-4a96-8fe7-8f12280b0359" providerId="ADAL" clId="{D36F7535-10A9-46E1-9D8C-7D0824C1D121}" dt="2021-08-19T07:30:04.604" v="119" actId="404"/>
          <ac:spMkLst>
            <pc:docMk/>
            <pc:sldMk cId="4253124984" sldId="256"/>
            <ac:spMk id="3" creationId="{00000000-0000-0000-0000-000000000000}"/>
          </ac:spMkLst>
        </pc:spChg>
      </pc:sldChg>
      <pc:sldChg chg="addSp delSp modSp mod setBg">
        <pc:chgData name="Slind Vibeke" userId="3cc7b32c-3695-4a96-8fe7-8f12280b0359" providerId="ADAL" clId="{D36F7535-10A9-46E1-9D8C-7D0824C1D121}" dt="2021-08-19T12:11:04.310" v="133" actId="20577"/>
        <pc:sldMkLst>
          <pc:docMk/>
          <pc:sldMk cId="3179196280" sldId="257"/>
        </pc:sldMkLst>
        <pc:spChg chg="mod">
          <ac:chgData name="Slind Vibeke" userId="3cc7b32c-3695-4a96-8fe7-8f12280b0359" providerId="ADAL" clId="{D36F7535-10A9-46E1-9D8C-7D0824C1D121}" dt="2021-08-19T12:11:04.310" v="133" actId="20577"/>
          <ac:spMkLst>
            <pc:docMk/>
            <pc:sldMk cId="3179196280" sldId="257"/>
            <ac:spMk id="2" creationId="{E4033EE5-8D4D-4756-81F8-AFFEED221512}"/>
          </ac:spMkLst>
        </pc:spChg>
        <pc:spChg chg="add del">
          <ac:chgData name="Slind Vibeke" userId="3cc7b32c-3695-4a96-8fe7-8f12280b0359" providerId="ADAL" clId="{D36F7535-10A9-46E1-9D8C-7D0824C1D121}" dt="2021-08-17T13:01:43.414" v="59" actId="26606"/>
          <ac:spMkLst>
            <pc:docMk/>
            <pc:sldMk cId="3179196280" sldId="257"/>
            <ac:spMk id="3" creationId="{ABFB3E45-5920-466E-81B9-C60876BC466A}"/>
          </ac:spMkLst>
        </pc:spChg>
        <pc:spChg chg="add del">
          <ac:chgData name="Slind Vibeke" userId="3cc7b32c-3695-4a96-8fe7-8f12280b0359" providerId="ADAL" clId="{D36F7535-10A9-46E1-9D8C-7D0824C1D121}" dt="2021-08-17T13:01:42.382" v="56" actId="26606"/>
          <ac:spMkLst>
            <pc:docMk/>
            <pc:sldMk cId="3179196280" sldId="257"/>
            <ac:spMk id="9" creationId="{B819A166-7571-4003-A6B8-B62034C3ED30}"/>
          </ac:spMkLst>
        </pc:spChg>
        <pc:spChg chg="add del">
          <ac:chgData name="Slind Vibeke" userId="3cc7b32c-3695-4a96-8fe7-8f12280b0359" providerId="ADAL" clId="{D36F7535-10A9-46E1-9D8C-7D0824C1D121}" dt="2021-08-17T13:01:43.367" v="58" actId="26606"/>
          <ac:spMkLst>
            <pc:docMk/>
            <pc:sldMk cId="3179196280" sldId="257"/>
            <ac:spMk id="11" creationId="{B819A166-7571-4003-A6B8-B62034C3ED30}"/>
          </ac:spMkLst>
        </pc:spChg>
        <pc:spChg chg="add">
          <ac:chgData name="Slind Vibeke" userId="3cc7b32c-3695-4a96-8fe7-8f12280b0359" providerId="ADAL" clId="{D36F7535-10A9-46E1-9D8C-7D0824C1D121}" dt="2021-08-17T13:01:43.414" v="59" actId="26606"/>
          <ac:spMkLst>
            <pc:docMk/>
            <pc:sldMk cId="3179196280" sldId="257"/>
            <ac:spMk id="14" creationId="{B819A166-7571-4003-A6B8-B62034C3ED30}"/>
          </ac:spMkLst>
        </pc:spChg>
        <pc:graphicFrameChg chg="add del">
          <ac:chgData name="Slind Vibeke" userId="3cc7b32c-3695-4a96-8fe7-8f12280b0359" providerId="ADAL" clId="{D36F7535-10A9-46E1-9D8C-7D0824C1D121}" dt="2021-08-17T13:01:42.382" v="56" actId="26606"/>
          <ac:graphicFrameMkLst>
            <pc:docMk/>
            <pc:sldMk cId="3179196280" sldId="257"/>
            <ac:graphicFrameMk id="5" creationId="{3AD987D7-346C-46E7-AF79-98F467AE2420}"/>
          </ac:graphicFrameMkLst>
        </pc:graphicFrameChg>
        <pc:graphicFrameChg chg="add del">
          <ac:chgData name="Slind Vibeke" userId="3cc7b32c-3695-4a96-8fe7-8f12280b0359" providerId="ADAL" clId="{D36F7535-10A9-46E1-9D8C-7D0824C1D121}" dt="2021-08-17T13:01:43.367" v="58" actId="26606"/>
          <ac:graphicFrameMkLst>
            <pc:docMk/>
            <pc:sldMk cId="3179196280" sldId="257"/>
            <ac:graphicFrameMk id="12" creationId="{7C848BE5-496F-40BB-9F75-1EF9EBB20BEE}"/>
          </ac:graphicFrameMkLst>
        </pc:graphicFrameChg>
        <pc:graphicFrameChg chg="add">
          <ac:chgData name="Slind Vibeke" userId="3cc7b32c-3695-4a96-8fe7-8f12280b0359" providerId="ADAL" clId="{D36F7535-10A9-46E1-9D8C-7D0824C1D121}" dt="2021-08-17T13:01:43.414" v="59" actId="26606"/>
          <ac:graphicFrameMkLst>
            <pc:docMk/>
            <pc:sldMk cId="3179196280" sldId="257"/>
            <ac:graphicFrameMk id="15" creationId="{3AD987D7-346C-46E7-AF79-98F467AE2420}"/>
          </ac:graphicFrameMkLst>
        </pc:graphicFrameChg>
      </pc:sldChg>
      <pc:sldChg chg="addSp delSp modSp mod setBg">
        <pc:chgData name="Slind Vibeke" userId="3cc7b32c-3695-4a96-8fe7-8f12280b0359" providerId="ADAL" clId="{D36F7535-10A9-46E1-9D8C-7D0824C1D121}" dt="2021-08-19T06:26:37.774" v="79" actId="255"/>
        <pc:sldMkLst>
          <pc:docMk/>
          <pc:sldMk cId="3430369234" sldId="258"/>
        </pc:sldMkLst>
        <pc:spChg chg="mod">
          <ac:chgData name="Slind Vibeke" userId="3cc7b32c-3695-4a96-8fe7-8f12280b0359" providerId="ADAL" clId="{D36F7535-10A9-46E1-9D8C-7D0824C1D121}" dt="2021-08-17T13:01:54.434" v="60" actId="26606"/>
          <ac:spMkLst>
            <pc:docMk/>
            <pc:sldMk cId="3430369234" sldId="258"/>
            <ac:spMk id="2" creationId="{513CB957-B45F-4282-9E69-73513FB494A8}"/>
          </ac:spMkLst>
        </pc:spChg>
        <pc:spChg chg="del">
          <ac:chgData name="Slind Vibeke" userId="3cc7b32c-3695-4a96-8fe7-8f12280b0359" providerId="ADAL" clId="{D36F7535-10A9-46E1-9D8C-7D0824C1D121}" dt="2021-08-17T13:01:54.434" v="60" actId="26606"/>
          <ac:spMkLst>
            <pc:docMk/>
            <pc:sldMk cId="3430369234" sldId="258"/>
            <ac:spMk id="3" creationId="{413DAFE4-3036-4D40-B03E-029B0D701F68}"/>
          </ac:spMkLst>
        </pc:spChg>
        <pc:spChg chg="add">
          <ac:chgData name="Slind Vibeke" userId="3cc7b32c-3695-4a96-8fe7-8f12280b0359" providerId="ADAL" clId="{D36F7535-10A9-46E1-9D8C-7D0824C1D121}" dt="2021-08-17T13:01:54.434" v="60" actId="26606"/>
          <ac:spMkLst>
            <pc:docMk/>
            <pc:sldMk cId="3430369234" sldId="258"/>
            <ac:spMk id="9" creationId="{B819A166-7571-4003-A6B8-B62034C3ED30}"/>
          </ac:spMkLst>
        </pc:spChg>
        <pc:graphicFrameChg chg="add mod">
          <ac:chgData name="Slind Vibeke" userId="3cc7b32c-3695-4a96-8fe7-8f12280b0359" providerId="ADAL" clId="{D36F7535-10A9-46E1-9D8C-7D0824C1D121}" dt="2021-08-19T06:26:37.774" v="79" actId="255"/>
          <ac:graphicFrameMkLst>
            <pc:docMk/>
            <pc:sldMk cId="3430369234" sldId="258"/>
            <ac:graphicFrameMk id="5" creationId="{55BAF7D4-CED9-4A37-A833-652C13499BBC}"/>
          </ac:graphicFrameMkLst>
        </pc:graphicFrameChg>
      </pc:sldChg>
      <pc:sldChg chg="addSp delSp modSp mod setBg">
        <pc:chgData name="Slind Vibeke" userId="3cc7b32c-3695-4a96-8fe7-8f12280b0359" providerId="ADAL" clId="{D36F7535-10A9-46E1-9D8C-7D0824C1D121}" dt="2021-08-19T06:26:44.237" v="80" actId="255"/>
        <pc:sldMkLst>
          <pc:docMk/>
          <pc:sldMk cId="2686044962" sldId="259"/>
        </pc:sldMkLst>
        <pc:spChg chg="mod">
          <ac:chgData name="Slind Vibeke" userId="3cc7b32c-3695-4a96-8fe7-8f12280b0359" providerId="ADAL" clId="{D36F7535-10A9-46E1-9D8C-7D0824C1D121}" dt="2021-08-17T13:02:08.048" v="63" actId="26606"/>
          <ac:spMkLst>
            <pc:docMk/>
            <pc:sldMk cId="2686044962" sldId="259"/>
            <ac:spMk id="2" creationId="{5B8C32A7-13D3-4FE0-A531-4D65874818EC}"/>
          </ac:spMkLst>
        </pc:spChg>
        <pc:spChg chg="add del">
          <ac:chgData name="Slind Vibeke" userId="3cc7b32c-3695-4a96-8fe7-8f12280b0359" providerId="ADAL" clId="{D36F7535-10A9-46E1-9D8C-7D0824C1D121}" dt="2021-08-17T13:02:08.048" v="63" actId="26606"/>
          <ac:spMkLst>
            <pc:docMk/>
            <pc:sldMk cId="2686044962" sldId="259"/>
            <ac:spMk id="3" creationId="{6E02A125-EEA9-4374-A53F-09C74A5AD37D}"/>
          </ac:spMkLst>
        </pc:spChg>
        <pc:spChg chg="add del">
          <ac:chgData name="Slind Vibeke" userId="3cc7b32c-3695-4a96-8fe7-8f12280b0359" providerId="ADAL" clId="{D36F7535-10A9-46E1-9D8C-7D0824C1D121}" dt="2021-08-17T13:02:08.001" v="62" actId="26606"/>
          <ac:spMkLst>
            <pc:docMk/>
            <pc:sldMk cId="2686044962" sldId="259"/>
            <ac:spMk id="9" creationId="{08E89D5E-1885-4160-AC77-CC471DD1D0DB}"/>
          </ac:spMkLst>
        </pc:spChg>
        <pc:spChg chg="add">
          <ac:chgData name="Slind Vibeke" userId="3cc7b32c-3695-4a96-8fe7-8f12280b0359" providerId="ADAL" clId="{D36F7535-10A9-46E1-9D8C-7D0824C1D121}" dt="2021-08-17T13:02:08.048" v="63" actId="26606"/>
          <ac:spMkLst>
            <pc:docMk/>
            <pc:sldMk cId="2686044962" sldId="259"/>
            <ac:spMk id="13" creationId="{B819A166-7571-4003-A6B8-B62034C3ED30}"/>
          </ac:spMkLst>
        </pc:spChg>
        <pc:graphicFrameChg chg="add del">
          <ac:chgData name="Slind Vibeke" userId="3cc7b32c-3695-4a96-8fe7-8f12280b0359" providerId="ADAL" clId="{D36F7535-10A9-46E1-9D8C-7D0824C1D121}" dt="2021-08-17T13:02:08.001" v="62" actId="26606"/>
          <ac:graphicFrameMkLst>
            <pc:docMk/>
            <pc:sldMk cId="2686044962" sldId="259"/>
            <ac:graphicFrameMk id="5" creationId="{4CF35A26-EA2C-446F-B54E-7BBBC3CFF54A}"/>
          </ac:graphicFrameMkLst>
        </pc:graphicFrameChg>
        <pc:graphicFrameChg chg="add mod">
          <ac:chgData name="Slind Vibeke" userId="3cc7b32c-3695-4a96-8fe7-8f12280b0359" providerId="ADAL" clId="{D36F7535-10A9-46E1-9D8C-7D0824C1D121}" dt="2021-08-19T06:26:44.237" v="80" actId="255"/>
          <ac:graphicFrameMkLst>
            <pc:docMk/>
            <pc:sldMk cId="2686044962" sldId="259"/>
            <ac:graphicFrameMk id="14" creationId="{609311A8-96DB-4B04-96BB-18522007303C}"/>
          </ac:graphicFrameMkLst>
        </pc:graphicFrameChg>
        <pc:cxnChg chg="add del">
          <ac:chgData name="Slind Vibeke" userId="3cc7b32c-3695-4a96-8fe7-8f12280b0359" providerId="ADAL" clId="{D36F7535-10A9-46E1-9D8C-7D0824C1D121}" dt="2021-08-17T13:02:08.001" v="62" actId="26606"/>
          <ac:cxnSpMkLst>
            <pc:docMk/>
            <pc:sldMk cId="2686044962" sldId="259"/>
            <ac:cxnSpMk id="11" creationId="{550D2BD1-98F9-412D-905B-3A843EF4078B}"/>
          </ac:cxnSpMkLst>
        </pc:cxnChg>
      </pc:sldChg>
      <pc:sldChg chg="addSp delSp modSp mod setBg">
        <pc:chgData name="Slind Vibeke" userId="3cc7b32c-3695-4a96-8fe7-8f12280b0359" providerId="ADAL" clId="{D36F7535-10A9-46E1-9D8C-7D0824C1D121}" dt="2021-08-19T06:31:09.800" v="114" actId="20577"/>
        <pc:sldMkLst>
          <pc:docMk/>
          <pc:sldMk cId="644081759" sldId="260"/>
        </pc:sldMkLst>
        <pc:spChg chg="mod">
          <ac:chgData name="Slind Vibeke" userId="3cc7b32c-3695-4a96-8fe7-8f12280b0359" providerId="ADAL" clId="{D36F7535-10A9-46E1-9D8C-7D0824C1D121}" dt="2021-08-17T13:02:12.291" v="64" actId="26606"/>
          <ac:spMkLst>
            <pc:docMk/>
            <pc:sldMk cId="644081759" sldId="260"/>
            <ac:spMk id="2" creationId="{D0B5164C-391B-45FD-BC86-60345A4E9256}"/>
          </ac:spMkLst>
        </pc:spChg>
        <pc:spChg chg="del">
          <ac:chgData name="Slind Vibeke" userId="3cc7b32c-3695-4a96-8fe7-8f12280b0359" providerId="ADAL" clId="{D36F7535-10A9-46E1-9D8C-7D0824C1D121}" dt="2021-08-17T13:02:12.291" v="64" actId="26606"/>
          <ac:spMkLst>
            <pc:docMk/>
            <pc:sldMk cId="644081759" sldId="260"/>
            <ac:spMk id="3" creationId="{918598BF-F380-4E43-B67A-776E5957831D}"/>
          </ac:spMkLst>
        </pc:spChg>
        <pc:spChg chg="add">
          <ac:chgData name="Slind Vibeke" userId="3cc7b32c-3695-4a96-8fe7-8f12280b0359" providerId="ADAL" clId="{D36F7535-10A9-46E1-9D8C-7D0824C1D121}" dt="2021-08-17T13:02:12.291" v="64" actId="26606"/>
          <ac:spMkLst>
            <pc:docMk/>
            <pc:sldMk cId="644081759" sldId="260"/>
            <ac:spMk id="9" creationId="{3E57A3F2-3497-430E-BCD2-151E9B57488E}"/>
          </ac:spMkLst>
        </pc:spChg>
        <pc:spChg chg="add">
          <ac:chgData name="Slind Vibeke" userId="3cc7b32c-3695-4a96-8fe7-8f12280b0359" providerId="ADAL" clId="{D36F7535-10A9-46E1-9D8C-7D0824C1D121}" dt="2021-08-17T13:02:12.291" v="64" actId="26606"/>
          <ac:spMkLst>
            <pc:docMk/>
            <pc:sldMk cId="644081759" sldId="260"/>
            <ac:spMk id="11" creationId="{88B1F424-0E60-4F04-AFC7-00E1F21101FC}"/>
          </ac:spMkLst>
        </pc:spChg>
        <pc:spChg chg="add">
          <ac:chgData name="Slind Vibeke" userId="3cc7b32c-3695-4a96-8fe7-8f12280b0359" providerId="ADAL" clId="{D36F7535-10A9-46E1-9D8C-7D0824C1D121}" dt="2021-08-17T13:02:12.291" v="64" actId="26606"/>
          <ac:spMkLst>
            <pc:docMk/>
            <pc:sldMk cId="644081759" sldId="260"/>
            <ac:spMk id="13" creationId="{6B509DD1-7F4E-4C4D-9B18-626473A5F76F}"/>
          </ac:spMkLst>
        </pc:spChg>
        <pc:spChg chg="add">
          <ac:chgData name="Slind Vibeke" userId="3cc7b32c-3695-4a96-8fe7-8f12280b0359" providerId="ADAL" clId="{D36F7535-10A9-46E1-9D8C-7D0824C1D121}" dt="2021-08-17T13:02:12.291" v="64" actId="26606"/>
          <ac:spMkLst>
            <pc:docMk/>
            <pc:sldMk cId="644081759" sldId="260"/>
            <ac:spMk id="15" creationId="{BB89D3BB-9A77-48E3-8C98-9A0A1DD4F7A6}"/>
          </ac:spMkLst>
        </pc:spChg>
        <pc:graphicFrameChg chg="add mod">
          <ac:chgData name="Slind Vibeke" userId="3cc7b32c-3695-4a96-8fe7-8f12280b0359" providerId="ADAL" clId="{D36F7535-10A9-46E1-9D8C-7D0824C1D121}" dt="2021-08-19T06:31:09.800" v="114" actId="20577"/>
          <ac:graphicFrameMkLst>
            <pc:docMk/>
            <pc:sldMk cId="644081759" sldId="260"/>
            <ac:graphicFrameMk id="5" creationId="{AD73FCB2-4837-4AFB-AEF4-036B7EE5941E}"/>
          </ac:graphicFrameMkLst>
        </pc:graphicFrameChg>
      </pc:sldChg>
      <pc:sldChg chg="addSp delSp modSp new mod">
        <pc:chgData name="Slind Vibeke" userId="3cc7b32c-3695-4a96-8fe7-8f12280b0359" providerId="ADAL" clId="{D36F7535-10A9-46E1-9D8C-7D0824C1D121}" dt="2021-10-12T13:17:31.990" v="139" actId="1076"/>
        <pc:sldMkLst>
          <pc:docMk/>
          <pc:sldMk cId="417809335" sldId="262"/>
        </pc:sldMkLst>
        <pc:spChg chg="del">
          <ac:chgData name="Slind Vibeke" userId="3cc7b32c-3695-4a96-8fe7-8f12280b0359" providerId="ADAL" clId="{D36F7535-10A9-46E1-9D8C-7D0824C1D121}" dt="2021-10-12T13:17:12.572" v="135" actId="931"/>
          <ac:spMkLst>
            <pc:docMk/>
            <pc:sldMk cId="417809335" sldId="262"/>
            <ac:spMk id="3" creationId="{77B0F000-D6CB-4F34-BEFB-F052CF371F93}"/>
          </ac:spMkLst>
        </pc:spChg>
        <pc:picChg chg="add mod">
          <ac:chgData name="Slind Vibeke" userId="3cc7b32c-3695-4a96-8fe7-8f12280b0359" providerId="ADAL" clId="{D36F7535-10A9-46E1-9D8C-7D0824C1D121}" dt="2021-10-12T13:17:31.990" v="139" actId="1076"/>
          <ac:picMkLst>
            <pc:docMk/>
            <pc:sldMk cId="417809335" sldId="262"/>
            <ac:picMk id="5" creationId="{3E9355CB-995F-4026-8257-2A38D3219A4A}"/>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7EEF9-BFFF-4836-ADBA-D85E808F5A4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A9C74AB-9BE5-4C3E-BD50-C413CDE18897}">
      <dgm:prSet/>
      <dgm:spPr/>
      <dgm:t>
        <a:bodyPr/>
        <a:lstStyle/>
        <a:p>
          <a:r>
            <a:rPr lang="nb-NO"/>
            <a:t>Taushetsplikten utfordrer tverrfaglig samarbeid – ulikt lovverk og ulike tolkninger</a:t>
          </a:r>
          <a:endParaRPr lang="en-US"/>
        </a:p>
      </dgm:t>
    </dgm:pt>
    <dgm:pt modelId="{BE853048-7ADC-4EFB-9CA6-FD0CFDCB81A0}" type="parTrans" cxnId="{AC262A24-B085-42BD-933B-558EAED76753}">
      <dgm:prSet/>
      <dgm:spPr/>
      <dgm:t>
        <a:bodyPr/>
        <a:lstStyle/>
        <a:p>
          <a:endParaRPr lang="en-US"/>
        </a:p>
      </dgm:t>
    </dgm:pt>
    <dgm:pt modelId="{808EA0F7-66CC-459A-8417-8F08F34C24A6}" type="sibTrans" cxnId="{AC262A24-B085-42BD-933B-558EAED76753}">
      <dgm:prSet/>
      <dgm:spPr/>
      <dgm:t>
        <a:bodyPr/>
        <a:lstStyle/>
        <a:p>
          <a:endParaRPr lang="en-US"/>
        </a:p>
      </dgm:t>
    </dgm:pt>
    <dgm:pt modelId="{20883A84-F4FB-4DEC-8A0D-7121836E1213}">
      <dgm:prSet/>
      <dgm:spPr/>
      <dgm:t>
        <a:bodyPr/>
        <a:lstStyle/>
        <a:p>
          <a:r>
            <a:rPr lang="nb-NO"/>
            <a:t>Vi har mange gode, forebyggende tiltak rundt barn og unge</a:t>
          </a:r>
          <a:endParaRPr lang="en-US"/>
        </a:p>
      </dgm:t>
    </dgm:pt>
    <dgm:pt modelId="{AA01FE71-31D4-46B8-AA5F-7BC20E7049B4}" type="parTrans" cxnId="{A2D00BA7-4FBB-48D4-A7EE-3B39CF095A36}">
      <dgm:prSet/>
      <dgm:spPr/>
      <dgm:t>
        <a:bodyPr/>
        <a:lstStyle/>
        <a:p>
          <a:endParaRPr lang="en-US"/>
        </a:p>
      </dgm:t>
    </dgm:pt>
    <dgm:pt modelId="{93880FA8-CBF8-46F9-88E1-43EAF76F0496}" type="sibTrans" cxnId="{A2D00BA7-4FBB-48D4-A7EE-3B39CF095A36}">
      <dgm:prSet/>
      <dgm:spPr/>
      <dgm:t>
        <a:bodyPr/>
        <a:lstStyle/>
        <a:p>
          <a:endParaRPr lang="en-US"/>
        </a:p>
      </dgm:t>
    </dgm:pt>
    <dgm:pt modelId="{441B31E3-159C-4BB0-9A46-831A935C5CC5}">
      <dgm:prSet/>
      <dgm:spPr/>
      <dgm:t>
        <a:bodyPr/>
        <a:lstStyle/>
        <a:p>
          <a:r>
            <a:rPr lang="nb-NO"/>
            <a:t>Det er kort vei for samarbeid i tjenesteapparatet – oversiktlig </a:t>
          </a:r>
          <a:endParaRPr lang="en-US"/>
        </a:p>
      </dgm:t>
    </dgm:pt>
    <dgm:pt modelId="{9B3D8A34-EBE4-437A-A88A-FB5B3CA6A4E9}" type="parTrans" cxnId="{A74C10F8-6FE6-4BF1-B037-BE74028F91C3}">
      <dgm:prSet/>
      <dgm:spPr/>
      <dgm:t>
        <a:bodyPr/>
        <a:lstStyle/>
        <a:p>
          <a:endParaRPr lang="en-US"/>
        </a:p>
      </dgm:t>
    </dgm:pt>
    <dgm:pt modelId="{205A9E3D-1D15-4D99-8B62-077566FD01F6}" type="sibTrans" cxnId="{A74C10F8-6FE6-4BF1-B037-BE74028F91C3}">
      <dgm:prSet/>
      <dgm:spPr/>
      <dgm:t>
        <a:bodyPr/>
        <a:lstStyle/>
        <a:p>
          <a:endParaRPr lang="en-US"/>
        </a:p>
      </dgm:t>
    </dgm:pt>
    <dgm:pt modelId="{6E13DE86-3959-4602-AEDE-E6348131AA00}">
      <dgm:prSet/>
      <dgm:spPr/>
      <dgm:t>
        <a:bodyPr/>
        <a:lstStyle/>
        <a:p>
          <a:r>
            <a:rPr lang="nb-NO"/>
            <a:t>Det er stort fokus på utsatte barn i tjenesteapparatet </a:t>
          </a:r>
          <a:endParaRPr lang="en-US"/>
        </a:p>
      </dgm:t>
    </dgm:pt>
    <dgm:pt modelId="{8C655709-D6A5-40EB-B121-B4A83EF8EF22}" type="parTrans" cxnId="{CE44F1FA-9545-4245-B9EC-BE2F5B971BCC}">
      <dgm:prSet/>
      <dgm:spPr/>
      <dgm:t>
        <a:bodyPr/>
        <a:lstStyle/>
        <a:p>
          <a:endParaRPr lang="en-US"/>
        </a:p>
      </dgm:t>
    </dgm:pt>
    <dgm:pt modelId="{3419EA39-9901-478A-8711-82EEA0F1DA32}" type="sibTrans" cxnId="{CE44F1FA-9545-4245-B9EC-BE2F5B971BCC}">
      <dgm:prSet/>
      <dgm:spPr/>
      <dgm:t>
        <a:bodyPr/>
        <a:lstStyle/>
        <a:p>
          <a:endParaRPr lang="en-US"/>
        </a:p>
      </dgm:t>
    </dgm:pt>
    <dgm:pt modelId="{39C03254-14F1-4B77-8D35-639CCF885B49}">
      <dgm:prSet/>
      <dgm:spPr/>
      <dgm:t>
        <a:bodyPr/>
        <a:lstStyle/>
        <a:p>
          <a:r>
            <a:rPr lang="nb-NO"/>
            <a:t>Barnevernets rolle i et helhetlig tjenesteapparat har vært uklar, samarbeidet har vært utfordrende</a:t>
          </a:r>
          <a:endParaRPr lang="en-US"/>
        </a:p>
      </dgm:t>
    </dgm:pt>
    <dgm:pt modelId="{50EBE152-338B-4A82-815C-0A58421C1BE6}" type="parTrans" cxnId="{6509C475-2626-499C-9D5C-2715E8C7196A}">
      <dgm:prSet/>
      <dgm:spPr/>
      <dgm:t>
        <a:bodyPr/>
        <a:lstStyle/>
        <a:p>
          <a:endParaRPr lang="en-US"/>
        </a:p>
      </dgm:t>
    </dgm:pt>
    <dgm:pt modelId="{84222ED9-511E-46CC-945E-6EEE5EB21346}" type="sibTrans" cxnId="{6509C475-2626-499C-9D5C-2715E8C7196A}">
      <dgm:prSet/>
      <dgm:spPr/>
      <dgm:t>
        <a:bodyPr/>
        <a:lstStyle/>
        <a:p>
          <a:endParaRPr lang="en-US"/>
        </a:p>
      </dgm:t>
    </dgm:pt>
    <dgm:pt modelId="{C24755B4-09EC-4BE5-88DC-6BA67516CFD9}">
      <dgm:prSet/>
      <dgm:spPr/>
      <dgm:t>
        <a:bodyPr/>
        <a:lstStyle/>
        <a:p>
          <a:r>
            <a:rPr lang="nb-NO"/>
            <a:t>Ingen tjeneste kjenner familiens helhetlige situasjon – vi ser små biter fra ulike kanter</a:t>
          </a:r>
          <a:endParaRPr lang="en-US"/>
        </a:p>
      </dgm:t>
    </dgm:pt>
    <dgm:pt modelId="{39EBBBCF-B3B6-42E1-9C9D-75C8A0A6757F}" type="parTrans" cxnId="{E91A5D56-74B8-44CD-AC28-DF54E74C9739}">
      <dgm:prSet/>
      <dgm:spPr/>
      <dgm:t>
        <a:bodyPr/>
        <a:lstStyle/>
        <a:p>
          <a:endParaRPr lang="en-US"/>
        </a:p>
      </dgm:t>
    </dgm:pt>
    <dgm:pt modelId="{1B52566B-E5BE-414C-84DC-59363C3FE49D}" type="sibTrans" cxnId="{E91A5D56-74B8-44CD-AC28-DF54E74C9739}">
      <dgm:prSet/>
      <dgm:spPr/>
      <dgm:t>
        <a:bodyPr/>
        <a:lstStyle/>
        <a:p>
          <a:endParaRPr lang="en-US"/>
        </a:p>
      </dgm:t>
    </dgm:pt>
    <dgm:pt modelId="{5A78F4AE-23DE-4088-844C-62E6BF48701B}">
      <dgm:prSet/>
      <dgm:spPr/>
      <dgm:t>
        <a:bodyPr/>
        <a:lstStyle/>
        <a:p>
          <a:r>
            <a:rPr lang="nb-NO"/>
            <a:t>Ansatte kjenner andre tjenester for dårlig – vanskelig å vite hvilken hjelp man kan koble på</a:t>
          </a:r>
          <a:endParaRPr lang="en-US"/>
        </a:p>
      </dgm:t>
    </dgm:pt>
    <dgm:pt modelId="{5A0EF0C4-0E75-4CD6-A820-E9CADC8EDC6A}" type="parTrans" cxnId="{1B6C5B8B-C958-49D1-B394-0736BA943630}">
      <dgm:prSet/>
      <dgm:spPr/>
      <dgm:t>
        <a:bodyPr/>
        <a:lstStyle/>
        <a:p>
          <a:endParaRPr lang="en-US"/>
        </a:p>
      </dgm:t>
    </dgm:pt>
    <dgm:pt modelId="{F0A9B636-D3A0-4BAE-A048-5C9F38A40EEC}" type="sibTrans" cxnId="{1B6C5B8B-C958-49D1-B394-0736BA943630}">
      <dgm:prSet/>
      <dgm:spPr/>
      <dgm:t>
        <a:bodyPr/>
        <a:lstStyle/>
        <a:p>
          <a:endParaRPr lang="en-US"/>
        </a:p>
      </dgm:t>
    </dgm:pt>
    <dgm:pt modelId="{8802BA49-7995-4A9A-A519-94B657FA1120}" type="pres">
      <dgm:prSet presAssocID="{C637EEF9-BFFF-4836-ADBA-D85E808F5A4E}" presName="linear" presStyleCnt="0">
        <dgm:presLayoutVars>
          <dgm:animLvl val="lvl"/>
          <dgm:resizeHandles val="exact"/>
        </dgm:presLayoutVars>
      </dgm:prSet>
      <dgm:spPr/>
    </dgm:pt>
    <dgm:pt modelId="{14478551-49FD-4F65-A1BD-CE7ECFA4131D}" type="pres">
      <dgm:prSet presAssocID="{5A9C74AB-9BE5-4C3E-BD50-C413CDE18897}" presName="parentText" presStyleLbl="node1" presStyleIdx="0" presStyleCnt="7">
        <dgm:presLayoutVars>
          <dgm:chMax val="0"/>
          <dgm:bulletEnabled val="1"/>
        </dgm:presLayoutVars>
      </dgm:prSet>
      <dgm:spPr/>
    </dgm:pt>
    <dgm:pt modelId="{48FB0014-D011-41A3-92D8-E28A0650A27F}" type="pres">
      <dgm:prSet presAssocID="{808EA0F7-66CC-459A-8417-8F08F34C24A6}" presName="spacer" presStyleCnt="0"/>
      <dgm:spPr/>
    </dgm:pt>
    <dgm:pt modelId="{1AE9C7F0-E453-45C6-8130-7DDA6247CD38}" type="pres">
      <dgm:prSet presAssocID="{20883A84-F4FB-4DEC-8A0D-7121836E1213}" presName="parentText" presStyleLbl="node1" presStyleIdx="1" presStyleCnt="7">
        <dgm:presLayoutVars>
          <dgm:chMax val="0"/>
          <dgm:bulletEnabled val="1"/>
        </dgm:presLayoutVars>
      </dgm:prSet>
      <dgm:spPr/>
    </dgm:pt>
    <dgm:pt modelId="{41E2A8EE-1EF9-4B98-8F0B-799ACA5F11B2}" type="pres">
      <dgm:prSet presAssocID="{93880FA8-CBF8-46F9-88E1-43EAF76F0496}" presName="spacer" presStyleCnt="0"/>
      <dgm:spPr/>
    </dgm:pt>
    <dgm:pt modelId="{53FDD50B-8EB3-4F55-8C51-1FCB6E47C505}" type="pres">
      <dgm:prSet presAssocID="{441B31E3-159C-4BB0-9A46-831A935C5CC5}" presName="parentText" presStyleLbl="node1" presStyleIdx="2" presStyleCnt="7">
        <dgm:presLayoutVars>
          <dgm:chMax val="0"/>
          <dgm:bulletEnabled val="1"/>
        </dgm:presLayoutVars>
      </dgm:prSet>
      <dgm:spPr/>
    </dgm:pt>
    <dgm:pt modelId="{A5328865-9B6C-4230-88CC-5A578F814238}" type="pres">
      <dgm:prSet presAssocID="{205A9E3D-1D15-4D99-8B62-077566FD01F6}" presName="spacer" presStyleCnt="0"/>
      <dgm:spPr/>
    </dgm:pt>
    <dgm:pt modelId="{83170799-FCA8-48E2-8CC2-09D48341798F}" type="pres">
      <dgm:prSet presAssocID="{6E13DE86-3959-4602-AEDE-E6348131AA00}" presName="parentText" presStyleLbl="node1" presStyleIdx="3" presStyleCnt="7">
        <dgm:presLayoutVars>
          <dgm:chMax val="0"/>
          <dgm:bulletEnabled val="1"/>
        </dgm:presLayoutVars>
      </dgm:prSet>
      <dgm:spPr/>
    </dgm:pt>
    <dgm:pt modelId="{DB987005-5EE5-4414-A1EC-3D4594AC7696}" type="pres">
      <dgm:prSet presAssocID="{3419EA39-9901-478A-8711-82EEA0F1DA32}" presName="spacer" presStyleCnt="0"/>
      <dgm:spPr/>
    </dgm:pt>
    <dgm:pt modelId="{DD78A56A-0608-424A-8021-904DD8C2DBC5}" type="pres">
      <dgm:prSet presAssocID="{39C03254-14F1-4B77-8D35-639CCF885B49}" presName="parentText" presStyleLbl="node1" presStyleIdx="4" presStyleCnt="7">
        <dgm:presLayoutVars>
          <dgm:chMax val="0"/>
          <dgm:bulletEnabled val="1"/>
        </dgm:presLayoutVars>
      </dgm:prSet>
      <dgm:spPr/>
    </dgm:pt>
    <dgm:pt modelId="{46F2FC7E-C562-49EC-B788-8391215CCB78}" type="pres">
      <dgm:prSet presAssocID="{84222ED9-511E-46CC-945E-6EEE5EB21346}" presName="spacer" presStyleCnt="0"/>
      <dgm:spPr/>
    </dgm:pt>
    <dgm:pt modelId="{C550EE86-72B7-4023-BDD0-B68AEEC65D95}" type="pres">
      <dgm:prSet presAssocID="{C24755B4-09EC-4BE5-88DC-6BA67516CFD9}" presName="parentText" presStyleLbl="node1" presStyleIdx="5" presStyleCnt="7">
        <dgm:presLayoutVars>
          <dgm:chMax val="0"/>
          <dgm:bulletEnabled val="1"/>
        </dgm:presLayoutVars>
      </dgm:prSet>
      <dgm:spPr/>
    </dgm:pt>
    <dgm:pt modelId="{D636A4DA-8E9F-4599-A1B6-0E5A810F8F77}" type="pres">
      <dgm:prSet presAssocID="{1B52566B-E5BE-414C-84DC-59363C3FE49D}" presName="spacer" presStyleCnt="0"/>
      <dgm:spPr/>
    </dgm:pt>
    <dgm:pt modelId="{33E29846-FE75-46EF-92CF-8A1D7BA5BB8F}" type="pres">
      <dgm:prSet presAssocID="{5A78F4AE-23DE-4088-844C-62E6BF48701B}" presName="parentText" presStyleLbl="node1" presStyleIdx="6" presStyleCnt="7">
        <dgm:presLayoutVars>
          <dgm:chMax val="0"/>
          <dgm:bulletEnabled val="1"/>
        </dgm:presLayoutVars>
      </dgm:prSet>
      <dgm:spPr/>
    </dgm:pt>
  </dgm:ptLst>
  <dgm:cxnLst>
    <dgm:cxn modelId="{0F87D004-B9E9-41AF-A8ED-6786A6444233}" type="presOf" srcId="{5A9C74AB-9BE5-4C3E-BD50-C413CDE18897}" destId="{14478551-49FD-4F65-A1BD-CE7ECFA4131D}" srcOrd="0" destOrd="0" presId="urn:microsoft.com/office/officeart/2005/8/layout/vList2"/>
    <dgm:cxn modelId="{D1EC3210-3C3B-4879-B6B8-98E494EF30FB}" type="presOf" srcId="{C24755B4-09EC-4BE5-88DC-6BA67516CFD9}" destId="{C550EE86-72B7-4023-BDD0-B68AEEC65D95}" srcOrd="0" destOrd="0" presId="urn:microsoft.com/office/officeart/2005/8/layout/vList2"/>
    <dgm:cxn modelId="{AEBAF214-0A6B-4280-B69A-DB5005FC41B5}" type="presOf" srcId="{441B31E3-159C-4BB0-9A46-831A935C5CC5}" destId="{53FDD50B-8EB3-4F55-8C51-1FCB6E47C505}" srcOrd="0" destOrd="0" presId="urn:microsoft.com/office/officeart/2005/8/layout/vList2"/>
    <dgm:cxn modelId="{C43CAC1B-0E28-47D6-A5EE-C90BB266960E}" type="presOf" srcId="{20883A84-F4FB-4DEC-8A0D-7121836E1213}" destId="{1AE9C7F0-E453-45C6-8130-7DDA6247CD38}" srcOrd="0" destOrd="0" presId="urn:microsoft.com/office/officeart/2005/8/layout/vList2"/>
    <dgm:cxn modelId="{AC262A24-B085-42BD-933B-558EAED76753}" srcId="{C637EEF9-BFFF-4836-ADBA-D85E808F5A4E}" destId="{5A9C74AB-9BE5-4C3E-BD50-C413CDE18897}" srcOrd="0" destOrd="0" parTransId="{BE853048-7ADC-4EFB-9CA6-FD0CFDCB81A0}" sibTransId="{808EA0F7-66CC-459A-8417-8F08F34C24A6}"/>
    <dgm:cxn modelId="{E706662B-E030-4856-9829-E1E42B27F7BE}" type="presOf" srcId="{6E13DE86-3959-4602-AEDE-E6348131AA00}" destId="{83170799-FCA8-48E2-8CC2-09D48341798F}" srcOrd="0" destOrd="0" presId="urn:microsoft.com/office/officeart/2005/8/layout/vList2"/>
    <dgm:cxn modelId="{04866860-0FA3-4DB1-9389-057A2DD580F7}" type="presOf" srcId="{39C03254-14F1-4B77-8D35-639CCF885B49}" destId="{DD78A56A-0608-424A-8021-904DD8C2DBC5}" srcOrd="0" destOrd="0" presId="urn:microsoft.com/office/officeart/2005/8/layout/vList2"/>
    <dgm:cxn modelId="{13201742-A29F-437E-B0F6-3033A2ED1273}" type="presOf" srcId="{C637EEF9-BFFF-4836-ADBA-D85E808F5A4E}" destId="{8802BA49-7995-4A9A-A519-94B657FA1120}" srcOrd="0" destOrd="0" presId="urn:microsoft.com/office/officeart/2005/8/layout/vList2"/>
    <dgm:cxn modelId="{6509C475-2626-499C-9D5C-2715E8C7196A}" srcId="{C637EEF9-BFFF-4836-ADBA-D85E808F5A4E}" destId="{39C03254-14F1-4B77-8D35-639CCF885B49}" srcOrd="4" destOrd="0" parTransId="{50EBE152-338B-4A82-815C-0A58421C1BE6}" sibTransId="{84222ED9-511E-46CC-945E-6EEE5EB21346}"/>
    <dgm:cxn modelId="{E91A5D56-74B8-44CD-AC28-DF54E74C9739}" srcId="{C637EEF9-BFFF-4836-ADBA-D85E808F5A4E}" destId="{C24755B4-09EC-4BE5-88DC-6BA67516CFD9}" srcOrd="5" destOrd="0" parTransId="{39EBBBCF-B3B6-42E1-9C9D-75C8A0A6757F}" sibTransId="{1B52566B-E5BE-414C-84DC-59363C3FE49D}"/>
    <dgm:cxn modelId="{1B6C5B8B-C958-49D1-B394-0736BA943630}" srcId="{C637EEF9-BFFF-4836-ADBA-D85E808F5A4E}" destId="{5A78F4AE-23DE-4088-844C-62E6BF48701B}" srcOrd="6" destOrd="0" parTransId="{5A0EF0C4-0E75-4CD6-A820-E9CADC8EDC6A}" sibTransId="{F0A9B636-D3A0-4BAE-A048-5C9F38A40EEC}"/>
    <dgm:cxn modelId="{A2D00BA7-4FBB-48D4-A7EE-3B39CF095A36}" srcId="{C637EEF9-BFFF-4836-ADBA-D85E808F5A4E}" destId="{20883A84-F4FB-4DEC-8A0D-7121836E1213}" srcOrd="1" destOrd="0" parTransId="{AA01FE71-31D4-46B8-AA5F-7BC20E7049B4}" sibTransId="{93880FA8-CBF8-46F9-88E1-43EAF76F0496}"/>
    <dgm:cxn modelId="{3561B6BF-A7CD-4D6C-A2DD-48CD019BCEE1}" type="presOf" srcId="{5A78F4AE-23DE-4088-844C-62E6BF48701B}" destId="{33E29846-FE75-46EF-92CF-8A1D7BA5BB8F}" srcOrd="0" destOrd="0" presId="urn:microsoft.com/office/officeart/2005/8/layout/vList2"/>
    <dgm:cxn modelId="{A74C10F8-6FE6-4BF1-B037-BE74028F91C3}" srcId="{C637EEF9-BFFF-4836-ADBA-D85E808F5A4E}" destId="{441B31E3-159C-4BB0-9A46-831A935C5CC5}" srcOrd="2" destOrd="0" parTransId="{9B3D8A34-EBE4-437A-A88A-FB5B3CA6A4E9}" sibTransId="{205A9E3D-1D15-4D99-8B62-077566FD01F6}"/>
    <dgm:cxn modelId="{CE44F1FA-9545-4245-B9EC-BE2F5B971BCC}" srcId="{C637EEF9-BFFF-4836-ADBA-D85E808F5A4E}" destId="{6E13DE86-3959-4602-AEDE-E6348131AA00}" srcOrd="3" destOrd="0" parTransId="{8C655709-D6A5-40EB-B121-B4A83EF8EF22}" sibTransId="{3419EA39-9901-478A-8711-82EEA0F1DA32}"/>
    <dgm:cxn modelId="{36411AE9-8771-4493-A156-381686C01D96}" type="presParOf" srcId="{8802BA49-7995-4A9A-A519-94B657FA1120}" destId="{14478551-49FD-4F65-A1BD-CE7ECFA4131D}" srcOrd="0" destOrd="0" presId="urn:microsoft.com/office/officeart/2005/8/layout/vList2"/>
    <dgm:cxn modelId="{73C06865-4A4A-48D8-BC5B-2E484BC4F107}" type="presParOf" srcId="{8802BA49-7995-4A9A-A519-94B657FA1120}" destId="{48FB0014-D011-41A3-92D8-E28A0650A27F}" srcOrd="1" destOrd="0" presId="urn:microsoft.com/office/officeart/2005/8/layout/vList2"/>
    <dgm:cxn modelId="{434566A2-E700-414D-B7EB-409FACD2D1D0}" type="presParOf" srcId="{8802BA49-7995-4A9A-A519-94B657FA1120}" destId="{1AE9C7F0-E453-45C6-8130-7DDA6247CD38}" srcOrd="2" destOrd="0" presId="urn:microsoft.com/office/officeart/2005/8/layout/vList2"/>
    <dgm:cxn modelId="{13F14DFA-B5E3-4F16-89CE-24B635993D78}" type="presParOf" srcId="{8802BA49-7995-4A9A-A519-94B657FA1120}" destId="{41E2A8EE-1EF9-4B98-8F0B-799ACA5F11B2}" srcOrd="3" destOrd="0" presId="urn:microsoft.com/office/officeart/2005/8/layout/vList2"/>
    <dgm:cxn modelId="{B4600E4A-EFDE-4C9D-AE79-43E0EDA77194}" type="presParOf" srcId="{8802BA49-7995-4A9A-A519-94B657FA1120}" destId="{53FDD50B-8EB3-4F55-8C51-1FCB6E47C505}" srcOrd="4" destOrd="0" presId="urn:microsoft.com/office/officeart/2005/8/layout/vList2"/>
    <dgm:cxn modelId="{808047BB-3EFF-4F40-94EC-A63AE875D38E}" type="presParOf" srcId="{8802BA49-7995-4A9A-A519-94B657FA1120}" destId="{A5328865-9B6C-4230-88CC-5A578F814238}" srcOrd="5" destOrd="0" presId="urn:microsoft.com/office/officeart/2005/8/layout/vList2"/>
    <dgm:cxn modelId="{4D9A0622-20B6-4707-AAC5-15594A2F2EF8}" type="presParOf" srcId="{8802BA49-7995-4A9A-A519-94B657FA1120}" destId="{83170799-FCA8-48E2-8CC2-09D48341798F}" srcOrd="6" destOrd="0" presId="urn:microsoft.com/office/officeart/2005/8/layout/vList2"/>
    <dgm:cxn modelId="{CD217465-FBBC-4B5F-8649-A639BB94C746}" type="presParOf" srcId="{8802BA49-7995-4A9A-A519-94B657FA1120}" destId="{DB987005-5EE5-4414-A1EC-3D4594AC7696}" srcOrd="7" destOrd="0" presId="urn:microsoft.com/office/officeart/2005/8/layout/vList2"/>
    <dgm:cxn modelId="{95957726-896C-4554-B0A0-5F06812C8495}" type="presParOf" srcId="{8802BA49-7995-4A9A-A519-94B657FA1120}" destId="{DD78A56A-0608-424A-8021-904DD8C2DBC5}" srcOrd="8" destOrd="0" presId="urn:microsoft.com/office/officeart/2005/8/layout/vList2"/>
    <dgm:cxn modelId="{5534F124-4B6D-4DD6-9CCD-6E38DB21620D}" type="presParOf" srcId="{8802BA49-7995-4A9A-A519-94B657FA1120}" destId="{46F2FC7E-C562-49EC-B788-8391215CCB78}" srcOrd="9" destOrd="0" presId="urn:microsoft.com/office/officeart/2005/8/layout/vList2"/>
    <dgm:cxn modelId="{2C8C7C9F-F956-4FD7-9DC2-577B2F2A6064}" type="presParOf" srcId="{8802BA49-7995-4A9A-A519-94B657FA1120}" destId="{C550EE86-72B7-4023-BDD0-B68AEEC65D95}" srcOrd="10" destOrd="0" presId="urn:microsoft.com/office/officeart/2005/8/layout/vList2"/>
    <dgm:cxn modelId="{1D9BB22A-9D1A-475F-8F9C-C94513D6EE78}" type="presParOf" srcId="{8802BA49-7995-4A9A-A519-94B657FA1120}" destId="{D636A4DA-8E9F-4599-A1B6-0E5A810F8F77}" srcOrd="11" destOrd="0" presId="urn:microsoft.com/office/officeart/2005/8/layout/vList2"/>
    <dgm:cxn modelId="{F6ACB46D-AD32-4EE5-91F7-A26C89E0EF0B}" type="presParOf" srcId="{8802BA49-7995-4A9A-A519-94B657FA1120}" destId="{33E29846-FE75-46EF-92CF-8A1D7BA5BB8F}"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51C9C6-BCE9-464A-ABBF-D5724AF94AE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3B8B7D2-67EB-4CA6-92CF-79CA4BA2DE17}">
      <dgm:prSet custT="1"/>
      <dgm:spPr/>
      <dgm:t>
        <a:bodyPr/>
        <a:lstStyle/>
        <a:p>
          <a:r>
            <a:rPr lang="nb-NO" sz="1800"/>
            <a:t>Behov for å bli sett og hørt i saker og beslutninger – medvirkning og foreldresamarbeid</a:t>
          </a:r>
          <a:endParaRPr lang="en-US" sz="1800"/>
        </a:p>
      </dgm:t>
    </dgm:pt>
    <dgm:pt modelId="{69637128-60F4-4AA8-B129-AF6E60EFBEFC}" type="parTrans" cxnId="{2CE813E8-ED9D-4B53-9447-BA6BFFFB6651}">
      <dgm:prSet/>
      <dgm:spPr/>
      <dgm:t>
        <a:bodyPr/>
        <a:lstStyle/>
        <a:p>
          <a:endParaRPr lang="en-US" sz="1800"/>
        </a:p>
      </dgm:t>
    </dgm:pt>
    <dgm:pt modelId="{40EE4E66-CAE9-4701-87BE-6E7F9DA3F39D}" type="sibTrans" cxnId="{2CE813E8-ED9D-4B53-9447-BA6BFFFB6651}">
      <dgm:prSet/>
      <dgm:spPr/>
      <dgm:t>
        <a:bodyPr/>
        <a:lstStyle/>
        <a:p>
          <a:endParaRPr lang="en-US" sz="1800"/>
        </a:p>
      </dgm:t>
    </dgm:pt>
    <dgm:pt modelId="{C49F1D10-E15F-4E1B-B6B2-FE558C9B6914}">
      <dgm:prSet custT="1"/>
      <dgm:spPr/>
      <dgm:t>
        <a:bodyPr/>
        <a:lstStyle/>
        <a:p>
          <a:r>
            <a:rPr lang="nb-NO" sz="1800"/>
            <a:t>Manglende koordinerende ansvar overfor familien – noen som holder i den røde tråden når familien er i kontakt med mange tjenester – tungt å måtte ta denne jobben selv</a:t>
          </a:r>
          <a:endParaRPr lang="en-US" sz="1800"/>
        </a:p>
      </dgm:t>
    </dgm:pt>
    <dgm:pt modelId="{C114E2DD-8EED-421B-AC8A-42907940A723}" type="parTrans" cxnId="{BF07986C-688D-48CE-827E-24BA58F92892}">
      <dgm:prSet/>
      <dgm:spPr/>
      <dgm:t>
        <a:bodyPr/>
        <a:lstStyle/>
        <a:p>
          <a:endParaRPr lang="en-US" sz="1800"/>
        </a:p>
      </dgm:t>
    </dgm:pt>
    <dgm:pt modelId="{9C40835F-DCE3-46B5-A08D-5BAE777F66D0}" type="sibTrans" cxnId="{BF07986C-688D-48CE-827E-24BA58F92892}">
      <dgm:prSet/>
      <dgm:spPr/>
      <dgm:t>
        <a:bodyPr/>
        <a:lstStyle/>
        <a:p>
          <a:endParaRPr lang="en-US" sz="1800"/>
        </a:p>
      </dgm:t>
    </dgm:pt>
    <dgm:pt modelId="{E9D0629F-743B-485C-AA5C-0327DB3E8BE6}">
      <dgm:prSet custT="1"/>
      <dgm:spPr/>
      <dgm:t>
        <a:bodyPr/>
        <a:lstStyle/>
        <a:p>
          <a:r>
            <a:rPr lang="nb-NO" sz="1800"/>
            <a:t>PMTO som nyttig og konstruktiv hjelp for familier</a:t>
          </a:r>
          <a:endParaRPr lang="en-US" sz="1800"/>
        </a:p>
      </dgm:t>
    </dgm:pt>
    <dgm:pt modelId="{D57A57C9-8466-41ED-9C4F-0A2E9F24DBE8}" type="parTrans" cxnId="{D3415A5B-3E05-4162-AD23-92A3E871839B}">
      <dgm:prSet/>
      <dgm:spPr/>
      <dgm:t>
        <a:bodyPr/>
        <a:lstStyle/>
        <a:p>
          <a:endParaRPr lang="en-US" sz="1800"/>
        </a:p>
      </dgm:t>
    </dgm:pt>
    <dgm:pt modelId="{D2A3A846-9D9F-472E-AA7A-83D85B87DE11}" type="sibTrans" cxnId="{D3415A5B-3E05-4162-AD23-92A3E871839B}">
      <dgm:prSet/>
      <dgm:spPr/>
      <dgm:t>
        <a:bodyPr/>
        <a:lstStyle/>
        <a:p>
          <a:endParaRPr lang="en-US" sz="1800"/>
        </a:p>
      </dgm:t>
    </dgm:pt>
    <dgm:pt modelId="{4C4F5A2E-ABBC-464C-9C4E-428758B4352D}">
      <dgm:prSet custT="1"/>
      <dgm:spPr/>
      <dgm:t>
        <a:bodyPr/>
        <a:lstStyle/>
        <a:p>
          <a:r>
            <a:rPr lang="nb-NO" sz="1800"/>
            <a:t>Informasjonsbehov knyttet til rettigheter og mulige hjelpetjenester</a:t>
          </a:r>
          <a:endParaRPr lang="en-US" sz="1800"/>
        </a:p>
      </dgm:t>
    </dgm:pt>
    <dgm:pt modelId="{994D8628-05AC-4252-A0B4-E4FF3ADEFC6A}" type="parTrans" cxnId="{C7F37FB3-5985-4469-9855-9B6BF45EF8AD}">
      <dgm:prSet/>
      <dgm:spPr/>
      <dgm:t>
        <a:bodyPr/>
        <a:lstStyle/>
        <a:p>
          <a:endParaRPr lang="en-US" sz="1800"/>
        </a:p>
      </dgm:t>
    </dgm:pt>
    <dgm:pt modelId="{FAF75543-9DD6-4453-85E4-73DA4F2F5111}" type="sibTrans" cxnId="{C7F37FB3-5985-4469-9855-9B6BF45EF8AD}">
      <dgm:prSet/>
      <dgm:spPr/>
      <dgm:t>
        <a:bodyPr/>
        <a:lstStyle/>
        <a:p>
          <a:endParaRPr lang="en-US" sz="1800"/>
        </a:p>
      </dgm:t>
    </dgm:pt>
    <dgm:pt modelId="{6B933C61-AA4B-4C43-A2B8-1A05C4DE2A47}">
      <dgm:prSet custT="1"/>
      <dgm:spPr/>
      <dgm:t>
        <a:bodyPr/>
        <a:lstStyle/>
        <a:p>
          <a:r>
            <a:rPr lang="nb-NO" sz="1800"/>
            <a:t>Tverrfaglige møter der bruker/foresatte deltar – alle bidrar med sine synspunkter, felles mål</a:t>
          </a:r>
          <a:endParaRPr lang="en-US" sz="1800"/>
        </a:p>
      </dgm:t>
    </dgm:pt>
    <dgm:pt modelId="{5FB42E09-DD02-4B0A-81ED-A049C56E4FBC}" type="parTrans" cxnId="{F6E0534F-D2B6-4E34-B494-9A48A9B963FA}">
      <dgm:prSet/>
      <dgm:spPr/>
      <dgm:t>
        <a:bodyPr/>
        <a:lstStyle/>
        <a:p>
          <a:endParaRPr lang="en-US" sz="1800"/>
        </a:p>
      </dgm:t>
    </dgm:pt>
    <dgm:pt modelId="{CA5F3CE3-B404-41B3-8A95-5E6F5497EA7D}" type="sibTrans" cxnId="{F6E0534F-D2B6-4E34-B494-9A48A9B963FA}">
      <dgm:prSet/>
      <dgm:spPr/>
      <dgm:t>
        <a:bodyPr/>
        <a:lstStyle/>
        <a:p>
          <a:endParaRPr lang="en-US" sz="1800"/>
        </a:p>
      </dgm:t>
    </dgm:pt>
    <dgm:pt modelId="{9622DDF9-910E-4CE2-8344-72BC397B5EF9}">
      <dgm:prSet custT="1"/>
      <dgm:spPr/>
      <dgm:t>
        <a:bodyPr/>
        <a:lstStyle/>
        <a:p>
          <a:r>
            <a:rPr lang="nb-NO" sz="1800"/>
            <a:t>Gode overganger barnehage-skole-ungdomsskole</a:t>
          </a:r>
          <a:endParaRPr lang="en-US" sz="1800"/>
        </a:p>
      </dgm:t>
    </dgm:pt>
    <dgm:pt modelId="{C25E099A-3AA6-4C8C-854F-CD9E69C19E3B}" type="parTrans" cxnId="{D5EE3002-981D-4FA0-957B-9270A2E004FF}">
      <dgm:prSet/>
      <dgm:spPr/>
      <dgm:t>
        <a:bodyPr/>
        <a:lstStyle/>
        <a:p>
          <a:endParaRPr lang="en-US" sz="1800"/>
        </a:p>
      </dgm:t>
    </dgm:pt>
    <dgm:pt modelId="{07CB85C8-3A69-4ED7-A549-9E78040942D7}" type="sibTrans" cxnId="{D5EE3002-981D-4FA0-957B-9270A2E004FF}">
      <dgm:prSet/>
      <dgm:spPr/>
      <dgm:t>
        <a:bodyPr/>
        <a:lstStyle/>
        <a:p>
          <a:endParaRPr lang="en-US" sz="1800"/>
        </a:p>
      </dgm:t>
    </dgm:pt>
    <dgm:pt modelId="{BCECEAE7-7215-43C5-9E78-4D6F66A69741}">
      <dgm:prSet custT="1"/>
      <dgm:spPr/>
      <dgm:t>
        <a:bodyPr/>
        <a:lstStyle/>
        <a:p>
          <a:r>
            <a:rPr lang="nb-NO" sz="1800" dirty="0"/>
            <a:t>Individuell plan og koordinator «på papiret» - ikke alltid reell koordinering </a:t>
          </a:r>
          <a:endParaRPr lang="en-US" sz="1800" dirty="0"/>
        </a:p>
      </dgm:t>
    </dgm:pt>
    <dgm:pt modelId="{61F947D8-DAB0-4778-891B-798612626C72}" type="parTrans" cxnId="{A67BCA5C-D214-43B8-A02E-B46E5C3A8628}">
      <dgm:prSet/>
      <dgm:spPr/>
      <dgm:t>
        <a:bodyPr/>
        <a:lstStyle/>
        <a:p>
          <a:endParaRPr lang="en-US" sz="1800"/>
        </a:p>
      </dgm:t>
    </dgm:pt>
    <dgm:pt modelId="{50163895-C522-411A-A2DA-34C535A2DE8D}" type="sibTrans" cxnId="{A67BCA5C-D214-43B8-A02E-B46E5C3A8628}">
      <dgm:prSet/>
      <dgm:spPr/>
      <dgm:t>
        <a:bodyPr/>
        <a:lstStyle/>
        <a:p>
          <a:endParaRPr lang="en-US" sz="1800"/>
        </a:p>
      </dgm:t>
    </dgm:pt>
    <dgm:pt modelId="{194AD832-D6B2-4856-A28F-390DECC75A39}" type="pres">
      <dgm:prSet presAssocID="{A051C9C6-BCE9-464A-ABBF-D5724AF94AE4}" presName="linear" presStyleCnt="0">
        <dgm:presLayoutVars>
          <dgm:animLvl val="lvl"/>
          <dgm:resizeHandles val="exact"/>
        </dgm:presLayoutVars>
      </dgm:prSet>
      <dgm:spPr/>
    </dgm:pt>
    <dgm:pt modelId="{72AF12CB-B31F-4547-80A3-C2793CFC4145}" type="pres">
      <dgm:prSet presAssocID="{C3B8B7D2-67EB-4CA6-92CF-79CA4BA2DE17}" presName="parentText" presStyleLbl="node1" presStyleIdx="0" presStyleCnt="7">
        <dgm:presLayoutVars>
          <dgm:chMax val="0"/>
          <dgm:bulletEnabled val="1"/>
        </dgm:presLayoutVars>
      </dgm:prSet>
      <dgm:spPr/>
    </dgm:pt>
    <dgm:pt modelId="{4F0ADBB2-C7A4-420E-8EB0-1FB4AE501F36}" type="pres">
      <dgm:prSet presAssocID="{40EE4E66-CAE9-4701-87BE-6E7F9DA3F39D}" presName="spacer" presStyleCnt="0"/>
      <dgm:spPr/>
    </dgm:pt>
    <dgm:pt modelId="{55F13969-C0B1-43EC-BEA2-1FD86136AE85}" type="pres">
      <dgm:prSet presAssocID="{C49F1D10-E15F-4E1B-B6B2-FE558C9B6914}" presName="parentText" presStyleLbl="node1" presStyleIdx="1" presStyleCnt="7">
        <dgm:presLayoutVars>
          <dgm:chMax val="0"/>
          <dgm:bulletEnabled val="1"/>
        </dgm:presLayoutVars>
      </dgm:prSet>
      <dgm:spPr/>
    </dgm:pt>
    <dgm:pt modelId="{7DC252D7-4263-4F7A-80C3-AA0867D024ED}" type="pres">
      <dgm:prSet presAssocID="{9C40835F-DCE3-46B5-A08D-5BAE777F66D0}" presName="spacer" presStyleCnt="0"/>
      <dgm:spPr/>
    </dgm:pt>
    <dgm:pt modelId="{4C280A77-7DDC-4428-A428-5C649A48A8E9}" type="pres">
      <dgm:prSet presAssocID="{E9D0629F-743B-485C-AA5C-0327DB3E8BE6}" presName="parentText" presStyleLbl="node1" presStyleIdx="2" presStyleCnt="7">
        <dgm:presLayoutVars>
          <dgm:chMax val="0"/>
          <dgm:bulletEnabled val="1"/>
        </dgm:presLayoutVars>
      </dgm:prSet>
      <dgm:spPr/>
    </dgm:pt>
    <dgm:pt modelId="{DE9466E3-81E8-46D2-86E1-80807CF07EF1}" type="pres">
      <dgm:prSet presAssocID="{D2A3A846-9D9F-472E-AA7A-83D85B87DE11}" presName="spacer" presStyleCnt="0"/>
      <dgm:spPr/>
    </dgm:pt>
    <dgm:pt modelId="{5C93C3C0-6F1C-4820-88AC-5B08D10F27DF}" type="pres">
      <dgm:prSet presAssocID="{4C4F5A2E-ABBC-464C-9C4E-428758B4352D}" presName="parentText" presStyleLbl="node1" presStyleIdx="3" presStyleCnt="7">
        <dgm:presLayoutVars>
          <dgm:chMax val="0"/>
          <dgm:bulletEnabled val="1"/>
        </dgm:presLayoutVars>
      </dgm:prSet>
      <dgm:spPr/>
    </dgm:pt>
    <dgm:pt modelId="{6F79327E-DAB8-4664-B252-B92F5D280FB2}" type="pres">
      <dgm:prSet presAssocID="{FAF75543-9DD6-4453-85E4-73DA4F2F5111}" presName="spacer" presStyleCnt="0"/>
      <dgm:spPr/>
    </dgm:pt>
    <dgm:pt modelId="{4F2D8EED-C884-425B-AE54-60C351545C49}" type="pres">
      <dgm:prSet presAssocID="{6B933C61-AA4B-4C43-A2B8-1A05C4DE2A47}" presName="parentText" presStyleLbl="node1" presStyleIdx="4" presStyleCnt="7">
        <dgm:presLayoutVars>
          <dgm:chMax val="0"/>
          <dgm:bulletEnabled val="1"/>
        </dgm:presLayoutVars>
      </dgm:prSet>
      <dgm:spPr/>
    </dgm:pt>
    <dgm:pt modelId="{319F141D-62DC-44B1-8B44-C91919DA84D7}" type="pres">
      <dgm:prSet presAssocID="{CA5F3CE3-B404-41B3-8A95-5E6F5497EA7D}" presName="spacer" presStyleCnt="0"/>
      <dgm:spPr/>
    </dgm:pt>
    <dgm:pt modelId="{3B61D236-8555-4A6F-BD61-9CF17C3C9B23}" type="pres">
      <dgm:prSet presAssocID="{9622DDF9-910E-4CE2-8344-72BC397B5EF9}" presName="parentText" presStyleLbl="node1" presStyleIdx="5" presStyleCnt="7">
        <dgm:presLayoutVars>
          <dgm:chMax val="0"/>
          <dgm:bulletEnabled val="1"/>
        </dgm:presLayoutVars>
      </dgm:prSet>
      <dgm:spPr/>
    </dgm:pt>
    <dgm:pt modelId="{4EFF2358-6F1E-4BF9-AFB7-289ADA63E116}" type="pres">
      <dgm:prSet presAssocID="{07CB85C8-3A69-4ED7-A549-9E78040942D7}" presName="spacer" presStyleCnt="0"/>
      <dgm:spPr/>
    </dgm:pt>
    <dgm:pt modelId="{D411493B-1120-445B-90FE-4CCF8B6A8ED8}" type="pres">
      <dgm:prSet presAssocID="{BCECEAE7-7215-43C5-9E78-4D6F66A69741}" presName="parentText" presStyleLbl="node1" presStyleIdx="6" presStyleCnt="7">
        <dgm:presLayoutVars>
          <dgm:chMax val="0"/>
          <dgm:bulletEnabled val="1"/>
        </dgm:presLayoutVars>
      </dgm:prSet>
      <dgm:spPr/>
    </dgm:pt>
  </dgm:ptLst>
  <dgm:cxnLst>
    <dgm:cxn modelId="{D5EE3002-981D-4FA0-957B-9270A2E004FF}" srcId="{A051C9C6-BCE9-464A-ABBF-D5724AF94AE4}" destId="{9622DDF9-910E-4CE2-8344-72BC397B5EF9}" srcOrd="5" destOrd="0" parTransId="{C25E099A-3AA6-4C8C-854F-CD9E69C19E3B}" sibTransId="{07CB85C8-3A69-4ED7-A549-9E78040942D7}"/>
    <dgm:cxn modelId="{E3156009-AE24-427D-805F-3F4EBEAE6E85}" type="presOf" srcId="{A051C9C6-BCE9-464A-ABBF-D5724AF94AE4}" destId="{194AD832-D6B2-4856-A28F-390DECC75A39}" srcOrd="0" destOrd="0" presId="urn:microsoft.com/office/officeart/2005/8/layout/vList2"/>
    <dgm:cxn modelId="{DCD6FE11-90C1-4A03-85DA-354BF4F870DA}" type="presOf" srcId="{9622DDF9-910E-4CE2-8344-72BC397B5EF9}" destId="{3B61D236-8555-4A6F-BD61-9CF17C3C9B23}" srcOrd="0" destOrd="0" presId="urn:microsoft.com/office/officeart/2005/8/layout/vList2"/>
    <dgm:cxn modelId="{F8D3A713-FC27-4852-AB15-70E1B721CF93}" type="presOf" srcId="{BCECEAE7-7215-43C5-9E78-4D6F66A69741}" destId="{D411493B-1120-445B-90FE-4CCF8B6A8ED8}" srcOrd="0" destOrd="0" presId="urn:microsoft.com/office/officeart/2005/8/layout/vList2"/>
    <dgm:cxn modelId="{8F36D322-2DD9-4D15-8559-7F75F358E9BB}" type="presOf" srcId="{C49F1D10-E15F-4E1B-B6B2-FE558C9B6914}" destId="{55F13969-C0B1-43EC-BEA2-1FD86136AE85}" srcOrd="0" destOrd="0" presId="urn:microsoft.com/office/officeart/2005/8/layout/vList2"/>
    <dgm:cxn modelId="{D3415A5B-3E05-4162-AD23-92A3E871839B}" srcId="{A051C9C6-BCE9-464A-ABBF-D5724AF94AE4}" destId="{E9D0629F-743B-485C-AA5C-0327DB3E8BE6}" srcOrd="2" destOrd="0" parTransId="{D57A57C9-8466-41ED-9C4F-0A2E9F24DBE8}" sibTransId="{D2A3A846-9D9F-472E-AA7A-83D85B87DE11}"/>
    <dgm:cxn modelId="{A67BCA5C-D214-43B8-A02E-B46E5C3A8628}" srcId="{A051C9C6-BCE9-464A-ABBF-D5724AF94AE4}" destId="{BCECEAE7-7215-43C5-9E78-4D6F66A69741}" srcOrd="6" destOrd="0" parTransId="{61F947D8-DAB0-4778-891B-798612626C72}" sibTransId="{50163895-C522-411A-A2DA-34C535A2DE8D}"/>
    <dgm:cxn modelId="{BF07986C-688D-48CE-827E-24BA58F92892}" srcId="{A051C9C6-BCE9-464A-ABBF-D5724AF94AE4}" destId="{C49F1D10-E15F-4E1B-B6B2-FE558C9B6914}" srcOrd="1" destOrd="0" parTransId="{C114E2DD-8EED-421B-AC8A-42907940A723}" sibTransId="{9C40835F-DCE3-46B5-A08D-5BAE777F66D0}"/>
    <dgm:cxn modelId="{F6E0534F-D2B6-4E34-B494-9A48A9B963FA}" srcId="{A051C9C6-BCE9-464A-ABBF-D5724AF94AE4}" destId="{6B933C61-AA4B-4C43-A2B8-1A05C4DE2A47}" srcOrd="4" destOrd="0" parTransId="{5FB42E09-DD02-4B0A-81ED-A049C56E4FBC}" sibTransId="{CA5F3CE3-B404-41B3-8A95-5E6F5497EA7D}"/>
    <dgm:cxn modelId="{BEDAAA71-FF2B-4C3D-9BAE-2D70C05AF067}" type="presOf" srcId="{6B933C61-AA4B-4C43-A2B8-1A05C4DE2A47}" destId="{4F2D8EED-C884-425B-AE54-60C351545C49}" srcOrd="0" destOrd="0" presId="urn:microsoft.com/office/officeart/2005/8/layout/vList2"/>
    <dgm:cxn modelId="{7715C253-EC60-4D81-B4D7-B76E78F73451}" type="presOf" srcId="{4C4F5A2E-ABBC-464C-9C4E-428758B4352D}" destId="{5C93C3C0-6F1C-4820-88AC-5B08D10F27DF}" srcOrd="0" destOrd="0" presId="urn:microsoft.com/office/officeart/2005/8/layout/vList2"/>
    <dgm:cxn modelId="{6A88ED55-C36C-47DF-9095-06D534031B8E}" type="presOf" srcId="{C3B8B7D2-67EB-4CA6-92CF-79CA4BA2DE17}" destId="{72AF12CB-B31F-4547-80A3-C2793CFC4145}" srcOrd="0" destOrd="0" presId="urn:microsoft.com/office/officeart/2005/8/layout/vList2"/>
    <dgm:cxn modelId="{C7F37FB3-5985-4469-9855-9B6BF45EF8AD}" srcId="{A051C9C6-BCE9-464A-ABBF-D5724AF94AE4}" destId="{4C4F5A2E-ABBC-464C-9C4E-428758B4352D}" srcOrd="3" destOrd="0" parTransId="{994D8628-05AC-4252-A0B4-E4FF3ADEFC6A}" sibTransId="{FAF75543-9DD6-4453-85E4-73DA4F2F5111}"/>
    <dgm:cxn modelId="{2CE813E8-ED9D-4B53-9447-BA6BFFFB6651}" srcId="{A051C9C6-BCE9-464A-ABBF-D5724AF94AE4}" destId="{C3B8B7D2-67EB-4CA6-92CF-79CA4BA2DE17}" srcOrd="0" destOrd="0" parTransId="{69637128-60F4-4AA8-B129-AF6E60EFBEFC}" sibTransId="{40EE4E66-CAE9-4701-87BE-6E7F9DA3F39D}"/>
    <dgm:cxn modelId="{7CC713FD-8BB0-4BDB-B4C4-E6AC586F6AC6}" type="presOf" srcId="{E9D0629F-743B-485C-AA5C-0327DB3E8BE6}" destId="{4C280A77-7DDC-4428-A428-5C649A48A8E9}" srcOrd="0" destOrd="0" presId="urn:microsoft.com/office/officeart/2005/8/layout/vList2"/>
    <dgm:cxn modelId="{201C4828-9A76-49F5-B655-4C23E21BEA5B}" type="presParOf" srcId="{194AD832-D6B2-4856-A28F-390DECC75A39}" destId="{72AF12CB-B31F-4547-80A3-C2793CFC4145}" srcOrd="0" destOrd="0" presId="urn:microsoft.com/office/officeart/2005/8/layout/vList2"/>
    <dgm:cxn modelId="{C6F1B16A-DAC2-4499-AF40-8FC8A2C15D75}" type="presParOf" srcId="{194AD832-D6B2-4856-A28F-390DECC75A39}" destId="{4F0ADBB2-C7A4-420E-8EB0-1FB4AE501F36}" srcOrd="1" destOrd="0" presId="urn:microsoft.com/office/officeart/2005/8/layout/vList2"/>
    <dgm:cxn modelId="{365F3610-FB5F-4A53-A714-9D69D753F143}" type="presParOf" srcId="{194AD832-D6B2-4856-A28F-390DECC75A39}" destId="{55F13969-C0B1-43EC-BEA2-1FD86136AE85}" srcOrd="2" destOrd="0" presId="urn:microsoft.com/office/officeart/2005/8/layout/vList2"/>
    <dgm:cxn modelId="{62E14C49-8C3D-4FF7-9E7A-4DA293437E4F}" type="presParOf" srcId="{194AD832-D6B2-4856-A28F-390DECC75A39}" destId="{7DC252D7-4263-4F7A-80C3-AA0867D024ED}" srcOrd="3" destOrd="0" presId="urn:microsoft.com/office/officeart/2005/8/layout/vList2"/>
    <dgm:cxn modelId="{6E16667E-1168-48F4-8A81-BE895557C4D1}" type="presParOf" srcId="{194AD832-D6B2-4856-A28F-390DECC75A39}" destId="{4C280A77-7DDC-4428-A428-5C649A48A8E9}" srcOrd="4" destOrd="0" presId="urn:microsoft.com/office/officeart/2005/8/layout/vList2"/>
    <dgm:cxn modelId="{77BE0403-2365-4AB1-9751-6C56CC49D0F8}" type="presParOf" srcId="{194AD832-D6B2-4856-A28F-390DECC75A39}" destId="{DE9466E3-81E8-46D2-86E1-80807CF07EF1}" srcOrd="5" destOrd="0" presId="urn:microsoft.com/office/officeart/2005/8/layout/vList2"/>
    <dgm:cxn modelId="{FE38F991-E3C6-43B7-B4CE-017C31FD0545}" type="presParOf" srcId="{194AD832-D6B2-4856-A28F-390DECC75A39}" destId="{5C93C3C0-6F1C-4820-88AC-5B08D10F27DF}" srcOrd="6" destOrd="0" presId="urn:microsoft.com/office/officeart/2005/8/layout/vList2"/>
    <dgm:cxn modelId="{9C82D911-9737-4952-861D-A600CE1DBD6A}" type="presParOf" srcId="{194AD832-D6B2-4856-A28F-390DECC75A39}" destId="{6F79327E-DAB8-4664-B252-B92F5D280FB2}" srcOrd="7" destOrd="0" presId="urn:microsoft.com/office/officeart/2005/8/layout/vList2"/>
    <dgm:cxn modelId="{9B7C169B-ABC4-4B47-B36B-29FD30727840}" type="presParOf" srcId="{194AD832-D6B2-4856-A28F-390DECC75A39}" destId="{4F2D8EED-C884-425B-AE54-60C351545C49}" srcOrd="8" destOrd="0" presId="urn:microsoft.com/office/officeart/2005/8/layout/vList2"/>
    <dgm:cxn modelId="{4C0E18D0-F16C-4D4E-B85F-228AE54882C3}" type="presParOf" srcId="{194AD832-D6B2-4856-A28F-390DECC75A39}" destId="{319F141D-62DC-44B1-8B44-C91919DA84D7}" srcOrd="9" destOrd="0" presId="urn:microsoft.com/office/officeart/2005/8/layout/vList2"/>
    <dgm:cxn modelId="{2F27F4DC-2C86-49B3-BA47-AA23668C75E1}" type="presParOf" srcId="{194AD832-D6B2-4856-A28F-390DECC75A39}" destId="{3B61D236-8555-4A6F-BD61-9CF17C3C9B23}" srcOrd="10" destOrd="0" presId="urn:microsoft.com/office/officeart/2005/8/layout/vList2"/>
    <dgm:cxn modelId="{FAF6CE52-8CAD-4783-AF3F-4C683847CA98}" type="presParOf" srcId="{194AD832-D6B2-4856-A28F-390DECC75A39}" destId="{4EFF2358-6F1E-4BF9-AFB7-289ADA63E116}" srcOrd="11" destOrd="0" presId="urn:microsoft.com/office/officeart/2005/8/layout/vList2"/>
    <dgm:cxn modelId="{38E98E87-DADA-4DE9-B0E7-109C9E28D88B}" type="presParOf" srcId="{194AD832-D6B2-4856-A28F-390DECC75A39}" destId="{D411493B-1120-445B-90FE-4CCF8B6A8ED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D6A608-5B30-4E78-BA40-CEB68DD59E7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1F37AC6-F372-4337-A136-434BB3A20FEA}">
      <dgm:prSet custT="1"/>
      <dgm:spPr/>
      <dgm:t>
        <a:bodyPr/>
        <a:lstStyle/>
        <a:p>
          <a:r>
            <a:rPr lang="nb-NO" sz="1800"/>
            <a:t>Sterk frivillig sektor i kommunen</a:t>
          </a:r>
          <a:endParaRPr lang="en-US" sz="1800"/>
        </a:p>
      </dgm:t>
    </dgm:pt>
    <dgm:pt modelId="{2AAD6C7E-8D79-4FA5-B7A4-612A56DCDF00}" type="parTrans" cxnId="{104D28E1-7B3C-4E40-8F19-23E7CAB26E4F}">
      <dgm:prSet/>
      <dgm:spPr/>
      <dgm:t>
        <a:bodyPr/>
        <a:lstStyle/>
        <a:p>
          <a:endParaRPr lang="en-US" sz="1800"/>
        </a:p>
      </dgm:t>
    </dgm:pt>
    <dgm:pt modelId="{595DAC95-3E65-48A9-AC14-A50A84354008}" type="sibTrans" cxnId="{104D28E1-7B3C-4E40-8F19-23E7CAB26E4F}">
      <dgm:prSet/>
      <dgm:spPr/>
      <dgm:t>
        <a:bodyPr/>
        <a:lstStyle/>
        <a:p>
          <a:endParaRPr lang="en-US" sz="1800"/>
        </a:p>
      </dgm:t>
    </dgm:pt>
    <dgm:pt modelId="{BE2F3B08-4803-44EF-872D-E86A57BD5854}">
      <dgm:prSet custT="1"/>
      <dgm:spPr/>
      <dgm:t>
        <a:bodyPr/>
        <a:lstStyle/>
        <a:p>
          <a:r>
            <a:rPr lang="nb-NO" sz="1800"/>
            <a:t>Behov for mer systematisk samarbeid mellom offentlig hjelpeapparat og frivilligheten</a:t>
          </a:r>
          <a:endParaRPr lang="en-US" sz="1800"/>
        </a:p>
      </dgm:t>
    </dgm:pt>
    <dgm:pt modelId="{08D92D5B-0169-49C8-B92D-73F6456B8302}" type="parTrans" cxnId="{DE6EBF43-9830-4C97-B127-34AD8591F140}">
      <dgm:prSet/>
      <dgm:spPr/>
      <dgm:t>
        <a:bodyPr/>
        <a:lstStyle/>
        <a:p>
          <a:endParaRPr lang="en-US" sz="1800"/>
        </a:p>
      </dgm:t>
    </dgm:pt>
    <dgm:pt modelId="{B181D30B-E99D-4A26-955F-11EB9C745049}" type="sibTrans" cxnId="{DE6EBF43-9830-4C97-B127-34AD8591F140}">
      <dgm:prSet/>
      <dgm:spPr/>
      <dgm:t>
        <a:bodyPr/>
        <a:lstStyle/>
        <a:p>
          <a:endParaRPr lang="en-US" sz="1800"/>
        </a:p>
      </dgm:t>
    </dgm:pt>
    <dgm:pt modelId="{78FFA104-6D3B-4594-BDAA-A668717694AE}">
      <dgm:prSet custT="1"/>
      <dgm:spPr/>
      <dgm:t>
        <a:bodyPr/>
        <a:lstStyle/>
        <a:p>
          <a:r>
            <a:rPr lang="nb-NO" sz="1800"/>
            <a:t>Frivilligheten etterlyser mer støtte fra det offentlige hjelpeapparatet når de møter de sårbare barna</a:t>
          </a:r>
          <a:endParaRPr lang="en-US" sz="1800"/>
        </a:p>
      </dgm:t>
    </dgm:pt>
    <dgm:pt modelId="{F9CE1643-31C4-4F19-8C3F-21BD6388E9C9}" type="parTrans" cxnId="{CA7FCB89-6043-47FB-9E9F-B5D10F5A7BB4}">
      <dgm:prSet/>
      <dgm:spPr/>
      <dgm:t>
        <a:bodyPr/>
        <a:lstStyle/>
        <a:p>
          <a:endParaRPr lang="en-US" sz="1800"/>
        </a:p>
      </dgm:t>
    </dgm:pt>
    <dgm:pt modelId="{811031BA-4986-4D57-8C49-46C7DBD9C957}" type="sibTrans" cxnId="{CA7FCB89-6043-47FB-9E9F-B5D10F5A7BB4}">
      <dgm:prSet/>
      <dgm:spPr/>
      <dgm:t>
        <a:bodyPr/>
        <a:lstStyle/>
        <a:p>
          <a:endParaRPr lang="en-US" sz="1800"/>
        </a:p>
      </dgm:t>
    </dgm:pt>
    <dgm:pt modelId="{1C97ED4E-26B2-4770-9B3F-E5092CC2AACD}">
      <dgm:prSet custT="1"/>
      <dgm:spPr/>
      <dgm:t>
        <a:bodyPr/>
        <a:lstStyle/>
        <a:p>
          <a:r>
            <a:rPr lang="nb-NO" sz="1800"/>
            <a:t>Kompetanseheving i frivilligheten knyttet til utsatte barn og unge</a:t>
          </a:r>
          <a:endParaRPr lang="en-US" sz="1800"/>
        </a:p>
      </dgm:t>
    </dgm:pt>
    <dgm:pt modelId="{2A7D1BFD-7474-49A7-BFD3-A1E1603E63BD}" type="parTrans" cxnId="{36FF5B54-8A0B-40C8-B20D-12DDED052388}">
      <dgm:prSet/>
      <dgm:spPr/>
      <dgm:t>
        <a:bodyPr/>
        <a:lstStyle/>
        <a:p>
          <a:endParaRPr lang="en-US" sz="1800"/>
        </a:p>
      </dgm:t>
    </dgm:pt>
    <dgm:pt modelId="{8E8FF94F-E4B8-4053-B7CF-98EBFE5F70D2}" type="sibTrans" cxnId="{36FF5B54-8A0B-40C8-B20D-12DDED052388}">
      <dgm:prSet/>
      <dgm:spPr/>
      <dgm:t>
        <a:bodyPr/>
        <a:lstStyle/>
        <a:p>
          <a:endParaRPr lang="en-US" sz="1800"/>
        </a:p>
      </dgm:t>
    </dgm:pt>
    <dgm:pt modelId="{E929BE27-FE5F-4E03-839D-CD5432BD0D1B}">
      <dgm:prSet custT="1"/>
      <dgm:spPr/>
      <dgm:t>
        <a:bodyPr/>
        <a:lstStyle/>
        <a:p>
          <a:r>
            <a:rPr lang="nb-NO" sz="1800"/>
            <a:t>Fadderordning/vennefamilier – se til fadderordning for flyktninger </a:t>
          </a:r>
          <a:endParaRPr lang="en-US" sz="1800"/>
        </a:p>
      </dgm:t>
    </dgm:pt>
    <dgm:pt modelId="{3B4F2C7A-4501-4E87-A978-62CE5BE1E70F}" type="parTrans" cxnId="{412B32FE-31CC-4506-8A0E-6A7ADB43535A}">
      <dgm:prSet/>
      <dgm:spPr/>
      <dgm:t>
        <a:bodyPr/>
        <a:lstStyle/>
        <a:p>
          <a:endParaRPr lang="en-US" sz="1800"/>
        </a:p>
      </dgm:t>
    </dgm:pt>
    <dgm:pt modelId="{28739E9D-1996-4E07-885F-5CC1499CAE96}" type="sibTrans" cxnId="{412B32FE-31CC-4506-8A0E-6A7ADB43535A}">
      <dgm:prSet/>
      <dgm:spPr/>
      <dgm:t>
        <a:bodyPr/>
        <a:lstStyle/>
        <a:p>
          <a:endParaRPr lang="en-US" sz="1800"/>
        </a:p>
      </dgm:t>
    </dgm:pt>
    <dgm:pt modelId="{07EE83F3-B4EF-4412-90AD-4AA5BD7551DA}">
      <dgm:prSet custT="1"/>
      <dgm:spPr/>
      <dgm:t>
        <a:bodyPr/>
        <a:lstStyle/>
        <a:p>
          <a:r>
            <a:rPr lang="nb-NO" sz="1800"/>
            <a:t>Taushetsplikten som hinder for samarbeid med frivillighet/andre samarbeidende instanser rundt barn og unge</a:t>
          </a:r>
          <a:endParaRPr lang="en-US" sz="1800"/>
        </a:p>
      </dgm:t>
    </dgm:pt>
    <dgm:pt modelId="{698B7476-321F-46EB-A087-25AC9220BC45}" type="parTrans" cxnId="{6AFA5599-ACAC-413E-B098-F232F02218A1}">
      <dgm:prSet/>
      <dgm:spPr/>
      <dgm:t>
        <a:bodyPr/>
        <a:lstStyle/>
        <a:p>
          <a:endParaRPr lang="en-US" sz="1800"/>
        </a:p>
      </dgm:t>
    </dgm:pt>
    <dgm:pt modelId="{101EDC6C-7138-460E-9490-CF46A779DB43}" type="sibTrans" cxnId="{6AFA5599-ACAC-413E-B098-F232F02218A1}">
      <dgm:prSet/>
      <dgm:spPr/>
      <dgm:t>
        <a:bodyPr/>
        <a:lstStyle/>
        <a:p>
          <a:endParaRPr lang="en-US" sz="1800"/>
        </a:p>
      </dgm:t>
    </dgm:pt>
    <dgm:pt modelId="{B9552A9E-51DD-4CE7-AA0F-C35A501FA843}">
      <dgm:prSet custT="1"/>
      <dgm:spPr/>
      <dgm:t>
        <a:bodyPr/>
        <a:lstStyle/>
        <a:p>
          <a:r>
            <a:rPr lang="nb-NO" sz="1800"/>
            <a:t>Behov for å rette fokus mot felles tema i det offentlige og frivillige – omforent syn på hvordan vi møter utsatte barn og unge</a:t>
          </a:r>
          <a:endParaRPr lang="en-US" sz="1800"/>
        </a:p>
      </dgm:t>
    </dgm:pt>
    <dgm:pt modelId="{4E2C5439-E3E7-4C6E-94F7-0F5184F3C83F}" type="parTrans" cxnId="{CE444E0C-02D3-4BF0-A912-4E080A2F5C56}">
      <dgm:prSet/>
      <dgm:spPr/>
      <dgm:t>
        <a:bodyPr/>
        <a:lstStyle/>
        <a:p>
          <a:endParaRPr lang="en-US" sz="1800"/>
        </a:p>
      </dgm:t>
    </dgm:pt>
    <dgm:pt modelId="{BEB82965-465E-4F87-A825-0412B8A6283B}" type="sibTrans" cxnId="{CE444E0C-02D3-4BF0-A912-4E080A2F5C56}">
      <dgm:prSet/>
      <dgm:spPr/>
      <dgm:t>
        <a:bodyPr/>
        <a:lstStyle/>
        <a:p>
          <a:endParaRPr lang="en-US" sz="1800"/>
        </a:p>
      </dgm:t>
    </dgm:pt>
    <dgm:pt modelId="{A209A162-4786-4389-B4A0-2B59052DD213}" type="pres">
      <dgm:prSet presAssocID="{97D6A608-5B30-4E78-BA40-CEB68DD59E71}" presName="linear" presStyleCnt="0">
        <dgm:presLayoutVars>
          <dgm:animLvl val="lvl"/>
          <dgm:resizeHandles val="exact"/>
        </dgm:presLayoutVars>
      </dgm:prSet>
      <dgm:spPr/>
    </dgm:pt>
    <dgm:pt modelId="{E4F919F8-25CD-492A-952A-9ED945211C04}" type="pres">
      <dgm:prSet presAssocID="{81F37AC6-F372-4337-A136-434BB3A20FEA}" presName="parentText" presStyleLbl="node1" presStyleIdx="0" presStyleCnt="7">
        <dgm:presLayoutVars>
          <dgm:chMax val="0"/>
          <dgm:bulletEnabled val="1"/>
        </dgm:presLayoutVars>
      </dgm:prSet>
      <dgm:spPr/>
    </dgm:pt>
    <dgm:pt modelId="{AB39AD06-7200-45D7-9618-E9AA8E738A56}" type="pres">
      <dgm:prSet presAssocID="{595DAC95-3E65-48A9-AC14-A50A84354008}" presName="spacer" presStyleCnt="0"/>
      <dgm:spPr/>
    </dgm:pt>
    <dgm:pt modelId="{49B385A0-DDC1-4BCA-9CA3-F95C6F3F289C}" type="pres">
      <dgm:prSet presAssocID="{BE2F3B08-4803-44EF-872D-E86A57BD5854}" presName="parentText" presStyleLbl="node1" presStyleIdx="1" presStyleCnt="7">
        <dgm:presLayoutVars>
          <dgm:chMax val="0"/>
          <dgm:bulletEnabled val="1"/>
        </dgm:presLayoutVars>
      </dgm:prSet>
      <dgm:spPr/>
    </dgm:pt>
    <dgm:pt modelId="{60B4CB98-FBD6-4C3D-875E-C1EA1254757A}" type="pres">
      <dgm:prSet presAssocID="{B181D30B-E99D-4A26-955F-11EB9C745049}" presName="spacer" presStyleCnt="0"/>
      <dgm:spPr/>
    </dgm:pt>
    <dgm:pt modelId="{8983F9F7-3EBF-4AC3-950F-4C3A34F5EAEF}" type="pres">
      <dgm:prSet presAssocID="{78FFA104-6D3B-4594-BDAA-A668717694AE}" presName="parentText" presStyleLbl="node1" presStyleIdx="2" presStyleCnt="7">
        <dgm:presLayoutVars>
          <dgm:chMax val="0"/>
          <dgm:bulletEnabled val="1"/>
        </dgm:presLayoutVars>
      </dgm:prSet>
      <dgm:spPr/>
    </dgm:pt>
    <dgm:pt modelId="{ECD24249-1E9E-4049-ADF0-1EDB827C5395}" type="pres">
      <dgm:prSet presAssocID="{811031BA-4986-4D57-8C49-46C7DBD9C957}" presName="spacer" presStyleCnt="0"/>
      <dgm:spPr/>
    </dgm:pt>
    <dgm:pt modelId="{1DD52A58-C571-4CC4-BFAF-99B125E22CB1}" type="pres">
      <dgm:prSet presAssocID="{1C97ED4E-26B2-4770-9B3F-E5092CC2AACD}" presName="parentText" presStyleLbl="node1" presStyleIdx="3" presStyleCnt="7">
        <dgm:presLayoutVars>
          <dgm:chMax val="0"/>
          <dgm:bulletEnabled val="1"/>
        </dgm:presLayoutVars>
      </dgm:prSet>
      <dgm:spPr/>
    </dgm:pt>
    <dgm:pt modelId="{8239B6D6-8461-434B-A552-8B833FC10A06}" type="pres">
      <dgm:prSet presAssocID="{8E8FF94F-E4B8-4053-B7CF-98EBFE5F70D2}" presName="spacer" presStyleCnt="0"/>
      <dgm:spPr/>
    </dgm:pt>
    <dgm:pt modelId="{45909BAF-0506-4AE7-B593-13132F7FD226}" type="pres">
      <dgm:prSet presAssocID="{E929BE27-FE5F-4E03-839D-CD5432BD0D1B}" presName="parentText" presStyleLbl="node1" presStyleIdx="4" presStyleCnt="7">
        <dgm:presLayoutVars>
          <dgm:chMax val="0"/>
          <dgm:bulletEnabled val="1"/>
        </dgm:presLayoutVars>
      </dgm:prSet>
      <dgm:spPr/>
    </dgm:pt>
    <dgm:pt modelId="{32209293-11E0-44BD-847D-92724DC4B7D5}" type="pres">
      <dgm:prSet presAssocID="{28739E9D-1996-4E07-885F-5CC1499CAE96}" presName="spacer" presStyleCnt="0"/>
      <dgm:spPr/>
    </dgm:pt>
    <dgm:pt modelId="{A0E6365F-3F41-44E8-8CDF-30C11FB4D40F}" type="pres">
      <dgm:prSet presAssocID="{07EE83F3-B4EF-4412-90AD-4AA5BD7551DA}" presName="parentText" presStyleLbl="node1" presStyleIdx="5" presStyleCnt="7">
        <dgm:presLayoutVars>
          <dgm:chMax val="0"/>
          <dgm:bulletEnabled val="1"/>
        </dgm:presLayoutVars>
      </dgm:prSet>
      <dgm:spPr/>
    </dgm:pt>
    <dgm:pt modelId="{92E6A53E-7421-41DC-9720-CAC5ABAA43D8}" type="pres">
      <dgm:prSet presAssocID="{101EDC6C-7138-460E-9490-CF46A779DB43}" presName="spacer" presStyleCnt="0"/>
      <dgm:spPr/>
    </dgm:pt>
    <dgm:pt modelId="{1681910A-71DD-4DEB-8324-6381CB0F95CA}" type="pres">
      <dgm:prSet presAssocID="{B9552A9E-51DD-4CE7-AA0F-C35A501FA843}" presName="parentText" presStyleLbl="node1" presStyleIdx="6" presStyleCnt="7">
        <dgm:presLayoutVars>
          <dgm:chMax val="0"/>
          <dgm:bulletEnabled val="1"/>
        </dgm:presLayoutVars>
      </dgm:prSet>
      <dgm:spPr/>
    </dgm:pt>
  </dgm:ptLst>
  <dgm:cxnLst>
    <dgm:cxn modelId="{CE444E0C-02D3-4BF0-A912-4E080A2F5C56}" srcId="{97D6A608-5B30-4E78-BA40-CEB68DD59E71}" destId="{B9552A9E-51DD-4CE7-AA0F-C35A501FA843}" srcOrd="6" destOrd="0" parTransId="{4E2C5439-E3E7-4C6E-94F7-0F5184F3C83F}" sibTransId="{BEB82965-465E-4F87-A825-0412B8A6283B}"/>
    <dgm:cxn modelId="{F9B72238-698E-42EF-93C1-F73C855D26AF}" type="presOf" srcId="{07EE83F3-B4EF-4412-90AD-4AA5BD7551DA}" destId="{A0E6365F-3F41-44E8-8CDF-30C11FB4D40F}" srcOrd="0" destOrd="0" presId="urn:microsoft.com/office/officeart/2005/8/layout/vList2"/>
    <dgm:cxn modelId="{DED98760-C5A7-4EE0-B95F-C86D95D82D86}" type="presOf" srcId="{81F37AC6-F372-4337-A136-434BB3A20FEA}" destId="{E4F919F8-25CD-492A-952A-9ED945211C04}" srcOrd="0" destOrd="0" presId="urn:microsoft.com/office/officeart/2005/8/layout/vList2"/>
    <dgm:cxn modelId="{DE6EBF43-9830-4C97-B127-34AD8591F140}" srcId="{97D6A608-5B30-4E78-BA40-CEB68DD59E71}" destId="{BE2F3B08-4803-44EF-872D-E86A57BD5854}" srcOrd="1" destOrd="0" parTransId="{08D92D5B-0169-49C8-B92D-73F6456B8302}" sibTransId="{B181D30B-E99D-4A26-955F-11EB9C745049}"/>
    <dgm:cxn modelId="{69E04C73-06CA-4FDD-93B9-4374C714E17D}" type="presOf" srcId="{97D6A608-5B30-4E78-BA40-CEB68DD59E71}" destId="{A209A162-4786-4389-B4A0-2B59052DD213}" srcOrd="0" destOrd="0" presId="urn:microsoft.com/office/officeart/2005/8/layout/vList2"/>
    <dgm:cxn modelId="{36FF5B54-8A0B-40C8-B20D-12DDED052388}" srcId="{97D6A608-5B30-4E78-BA40-CEB68DD59E71}" destId="{1C97ED4E-26B2-4770-9B3F-E5092CC2AACD}" srcOrd="3" destOrd="0" parTransId="{2A7D1BFD-7474-49A7-BFD3-A1E1603E63BD}" sibTransId="{8E8FF94F-E4B8-4053-B7CF-98EBFE5F70D2}"/>
    <dgm:cxn modelId="{BF243C7C-2EE7-4A74-B05A-72A1BB9E10D1}" type="presOf" srcId="{1C97ED4E-26B2-4770-9B3F-E5092CC2AACD}" destId="{1DD52A58-C571-4CC4-BFAF-99B125E22CB1}" srcOrd="0" destOrd="0" presId="urn:microsoft.com/office/officeart/2005/8/layout/vList2"/>
    <dgm:cxn modelId="{B0948E86-A291-4F6C-9B68-164DFD1A16A5}" type="presOf" srcId="{B9552A9E-51DD-4CE7-AA0F-C35A501FA843}" destId="{1681910A-71DD-4DEB-8324-6381CB0F95CA}" srcOrd="0" destOrd="0" presId="urn:microsoft.com/office/officeart/2005/8/layout/vList2"/>
    <dgm:cxn modelId="{B5EB9D88-A6A8-4863-9F58-2B1497E2161E}" type="presOf" srcId="{E929BE27-FE5F-4E03-839D-CD5432BD0D1B}" destId="{45909BAF-0506-4AE7-B593-13132F7FD226}" srcOrd="0" destOrd="0" presId="urn:microsoft.com/office/officeart/2005/8/layout/vList2"/>
    <dgm:cxn modelId="{CA7FCB89-6043-47FB-9E9F-B5D10F5A7BB4}" srcId="{97D6A608-5B30-4E78-BA40-CEB68DD59E71}" destId="{78FFA104-6D3B-4594-BDAA-A668717694AE}" srcOrd="2" destOrd="0" parTransId="{F9CE1643-31C4-4F19-8C3F-21BD6388E9C9}" sibTransId="{811031BA-4986-4D57-8C49-46C7DBD9C957}"/>
    <dgm:cxn modelId="{6AFA5599-ACAC-413E-B098-F232F02218A1}" srcId="{97D6A608-5B30-4E78-BA40-CEB68DD59E71}" destId="{07EE83F3-B4EF-4412-90AD-4AA5BD7551DA}" srcOrd="5" destOrd="0" parTransId="{698B7476-321F-46EB-A087-25AC9220BC45}" sibTransId="{101EDC6C-7138-460E-9490-CF46A779DB43}"/>
    <dgm:cxn modelId="{104D28E1-7B3C-4E40-8F19-23E7CAB26E4F}" srcId="{97D6A608-5B30-4E78-BA40-CEB68DD59E71}" destId="{81F37AC6-F372-4337-A136-434BB3A20FEA}" srcOrd="0" destOrd="0" parTransId="{2AAD6C7E-8D79-4FA5-B7A4-612A56DCDF00}" sibTransId="{595DAC95-3E65-48A9-AC14-A50A84354008}"/>
    <dgm:cxn modelId="{45A0E6E1-F359-48BC-83C2-B405D2635591}" type="presOf" srcId="{78FFA104-6D3B-4594-BDAA-A668717694AE}" destId="{8983F9F7-3EBF-4AC3-950F-4C3A34F5EAEF}" srcOrd="0" destOrd="0" presId="urn:microsoft.com/office/officeart/2005/8/layout/vList2"/>
    <dgm:cxn modelId="{BF4755F9-0A6F-4801-AE31-9B2AB9A46D05}" type="presOf" srcId="{BE2F3B08-4803-44EF-872D-E86A57BD5854}" destId="{49B385A0-DDC1-4BCA-9CA3-F95C6F3F289C}" srcOrd="0" destOrd="0" presId="urn:microsoft.com/office/officeart/2005/8/layout/vList2"/>
    <dgm:cxn modelId="{412B32FE-31CC-4506-8A0E-6A7ADB43535A}" srcId="{97D6A608-5B30-4E78-BA40-CEB68DD59E71}" destId="{E929BE27-FE5F-4E03-839D-CD5432BD0D1B}" srcOrd="4" destOrd="0" parTransId="{3B4F2C7A-4501-4E87-A978-62CE5BE1E70F}" sibTransId="{28739E9D-1996-4E07-885F-5CC1499CAE96}"/>
    <dgm:cxn modelId="{379169EC-BAFF-405E-90E5-FFC74A453F7B}" type="presParOf" srcId="{A209A162-4786-4389-B4A0-2B59052DD213}" destId="{E4F919F8-25CD-492A-952A-9ED945211C04}" srcOrd="0" destOrd="0" presId="urn:microsoft.com/office/officeart/2005/8/layout/vList2"/>
    <dgm:cxn modelId="{AE7A04BD-A07D-492B-963D-3EA2CEF8F1AC}" type="presParOf" srcId="{A209A162-4786-4389-B4A0-2B59052DD213}" destId="{AB39AD06-7200-45D7-9618-E9AA8E738A56}" srcOrd="1" destOrd="0" presId="urn:microsoft.com/office/officeart/2005/8/layout/vList2"/>
    <dgm:cxn modelId="{7190F107-93CD-4645-A126-3B36820D8D19}" type="presParOf" srcId="{A209A162-4786-4389-B4A0-2B59052DD213}" destId="{49B385A0-DDC1-4BCA-9CA3-F95C6F3F289C}" srcOrd="2" destOrd="0" presId="urn:microsoft.com/office/officeart/2005/8/layout/vList2"/>
    <dgm:cxn modelId="{09D4741C-C4A9-4AC1-9C86-EDEE97EF4361}" type="presParOf" srcId="{A209A162-4786-4389-B4A0-2B59052DD213}" destId="{60B4CB98-FBD6-4C3D-875E-C1EA1254757A}" srcOrd="3" destOrd="0" presId="urn:microsoft.com/office/officeart/2005/8/layout/vList2"/>
    <dgm:cxn modelId="{CFC36999-4DFF-4FF0-9028-5ED1507C559B}" type="presParOf" srcId="{A209A162-4786-4389-B4A0-2B59052DD213}" destId="{8983F9F7-3EBF-4AC3-950F-4C3A34F5EAEF}" srcOrd="4" destOrd="0" presId="urn:microsoft.com/office/officeart/2005/8/layout/vList2"/>
    <dgm:cxn modelId="{C8C84B21-7253-43F2-BB3E-29661CA46D42}" type="presParOf" srcId="{A209A162-4786-4389-B4A0-2B59052DD213}" destId="{ECD24249-1E9E-4049-ADF0-1EDB827C5395}" srcOrd="5" destOrd="0" presId="urn:microsoft.com/office/officeart/2005/8/layout/vList2"/>
    <dgm:cxn modelId="{921750FD-EFBE-419F-8460-5643308CE347}" type="presParOf" srcId="{A209A162-4786-4389-B4A0-2B59052DD213}" destId="{1DD52A58-C571-4CC4-BFAF-99B125E22CB1}" srcOrd="6" destOrd="0" presId="urn:microsoft.com/office/officeart/2005/8/layout/vList2"/>
    <dgm:cxn modelId="{591192ED-77E3-488D-A072-396F37448AF5}" type="presParOf" srcId="{A209A162-4786-4389-B4A0-2B59052DD213}" destId="{8239B6D6-8461-434B-A552-8B833FC10A06}" srcOrd="7" destOrd="0" presId="urn:microsoft.com/office/officeart/2005/8/layout/vList2"/>
    <dgm:cxn modelId="{CC359713-5506-40E3-9C34-CC479CB35502}" type="presParOf" srcId="{A209A162-4786-4389-B4A0-2B59052DD213}" destId="{45909BAF-0506-4AE7-B593-13132F7FD226}" srcOrd="8" destOrd="0" presId="urn:microsoft.com/office/officeart/2005/8/layout/vList2"/>
    <dgm:cxn modelId="{C5D13A73-ECCC-472F-80E6-E467E464C6AA}" type="presParOf" srcId="{A209A162-4786-4389-B4A0-2B59052DD213}" destId="{32209293-11E0-44BD-847D-92724DC4B7D5}" srcOrd="9" destOrd="0" presId="urn:microsoft.com/office/officeart/2005/8/layout/vList2"/>
    <dgm:cxn modelId="{63E0E842-A135-45B4-BCFF-61BFCF1357A4}" type="presParOf" srcId="{A209A162-4786-4389-B4A0-2B59052DD213}" destId="{A0E6365F-3F41-44E8-8CDF-30C11FB4D40F}" srcOrd="10" destOrd="0" presId="urn:microsoft.com/office/officeart/2005/8/layout/vList2"/>
    <dgm:cxn modelId="{779C683A-2A52-402A-9A8D-5944A73061F7}" type="presParOf" srcId="{A209A162-4786-4389-B4A0-2B59052DD213}" destId="{92E6A53E-7421-41DC-9720-CAC5ABAA43D8}" srcOrd="11" destOrd="0" presId="urn:microsoft.com/office/officeart/2005/8/layout/vList2"/>
    <dgm:cxn modelId="{128F0B46-EE92-444B-BA39-7B27057DE428}" type="presParOf" srcId="{A209A162-4786-4389-B4A0-2B59052DD213}" destId="{1681910A-71DD-4DEB-8324-6381CB0F95C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69BC53-8F5A-4B50-9AED-BC8A9963A94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969D2E3-78D7-455F-A242-2A36675DCA0B}">
      <dgm:prSet custT="1"/>
      <dgm:spPr/>
      <dgm:t>
        <a:bodyPr/>
        <a:lstStyle/>
        <a:p>
          <a:r>
            <a:rPr lang="nb-NO" sz="1800"/>
            <a:t>Behov for å samle kompetansen rundt barn, unge og familier i større grad – utnytte ressurser og kompetanse på tvers av tjenester og sektorer. Tenke mer familie fremfor enkeltbarn.</a:t>
          </a:r>
          <a:endParaRPr lang="en-US" sz="1800"/>
        </a:p>
      </dgm:t>
    </dgm:pt>
    <dgm:pt modelId="{AC9640BC-3A41-4967-9C1B-A0DA9728E223}" type="parTrans" cxnId="{B04E33DA-D568-4B6E-A8D5-265BA64F335C}">
      <dgm:prSet/>
      <dgm:spPr/>
      <dgm:t>
        <a:bodyPr/>
        <a:lstStyle/>
        <a:p>
          <a:endParaRPr lang="en-US" sz="1800"/>
        </a:p>
      </dgm:t>
    </dgm:pt>
    <dgm:pt modelId="{31DB35B0-E025-4AFA-8E78-B18E28AAAA4C}" type="sibTrans" cxnId="{B04E33DA-D568-4B6E-A8D5-265BA64F335C}">
      <dgm:prSet/>
      <dgm:spPr/>
      <dgm:t>
        <a:bodyPr/>
        <a:lstStyle/>
        <a:p>
          <a:endParaRPr lang="en-US" sz="1800"/>
        </a:p>
      </dgm:t>
    </dgm:pt>
    <dgm:pt modelId="{6E3B9DAA-D4A1-411D-B8B1-E35E69BF2C52}">
      <dgm:prSet custT="1"/>
      <dgm:spPr/>
      <dgm:t>
        <a:bodyPr/>
        <a:lstStyle/>
        <a:p>
          <a:r>
            <a:rPr lang="nb-NO" sz="1800" dirty="0"/>
            <a:t>Behov for strukturering av tverrfaglige møtefora rundt målgruppen</a:t>
          </a:r>
          <a:endParaRPr lang="en-US" sz="1800" dirty="0"/>
        </a:p>
      </dgm:t>
    </dgm:pt>
    <dgm:pt modelId="{5E76527C-EB8C-4898-AEBF-4FB9D70D24E5}" type="parTrans" cxnId="{22D9A68E-3C91-420B-B963-BAABE1A6D480}">
      <dgm:prSet/>
      <dgm:spPr/>
      <dgm:t>
        <a:bodyPr/>
        <a:lstStyle/>
        <a:p>
          <a:endParaRPr lang="en-US" sz="1800"/>
        </a:p>
      </dgm:t>
    </dgm:pt>
    <dgm:pt modelId="{0F2C0E2E-44C5-4D14-9CD4-6427A448BAB8}" type="sibTrans" cxnId="{22D9A68E-3C91-420B-B963-BAABE1A6D480}">
      <dgm:prSet/>
      <dgm:spPr/>
      <dgm:t>
        <a:bodyPr/>
        <a:lstStyle/>
        <a:p>
          <a:endParaRPr lang="en-US" sz="1800"/>
        </a:p>
      </dgm:t>
    </dgm:pt>
    <dgm:pt modelId="{869D8C5B-9867-499A-9228-4A4130DB4C56}">
      <dgm:prSet custT="1"/>
      <dgm:spPr/>
      <dgm:t>
        <a:bodyPr/>
        <a:lstStyle/>
        <a:p>
          <a:r>
            <a:rPr lang="nb-NO" sz="1800"/>
            <a:t>Kommunen har allerede en del satsninger innen tematikken – disse må utnyttes og samkjøres i større grad</a:t>
          </a:r>
          <a:endParaRPr lang="en-US" sz="1800"/>
        </a:p>
      </dgm:t>
    </dgm:pt>
    <dgm:pt modelId="{E1387322-B317-430E-A4A9-2E79F9E338C6}" type="parTrans" cxnId="{587995ED-23ED-463F-96F5-A2828E8CB75C}">
      <dgm:prSet/>
      <dgm:spPr/>
      <dgm:t>
        <a:bodyPr/>
        <a:lstStyle/>
        <a:p>
          <a:endParaRPr lang="en-US" sz="1800"/>
        </a:p>
      </dgm:t>
    </dgm:pt>
    <dgm:pt modelId="{CBA6CE47-8C9C-4107-92B7-891650CE5660}" type="sibTrans" cxnId="{587995ED-23ED-463F-96F5-A2828E8CB75C}">
      <dgm:prSet/>
      <dgm:spPr/>
      <dgm:t>
        <a:bodyPr/>
        <a:lstStyle/>
        <a:p>
          <a:endParaRPr lang="en-US" sz="1800"/>
        </a:p>
      </dgm:t>
    </dgm:pt>
    <dgm:pt modelId="{E1CDEA4C-F387-433E-8B09-BE3454CDA2BD}">
      <dgm:prSet custT="1"/>
      <dgm:spPr/>
      <dgm:t>
        <a:bodyPr/>
        <a:lstStyle/>
        <a:p>
          <a:r>
            <a:rPr lang="nb-NO" sz="1800" dirty="0"/>
            <a:t>Behov for å utvide </a:t>
          </a:r>
          <a:r>
            <a:rPr lang="nb-NO" sz="1800"/>
            <a:t>og styrke foreldreveiledningstilbudet – mer lavterskel og i høyere alder</a:t>
          </a:r>
          <a:endParaRPr lang="en-US" sz="1800" dirty="0"/>
        </a:p>
      </dgm:t>
    </dgm:pt>
    <dgm:pt modelId="{D762DF0A-4658-4F96-BDDD-83BCAF0E6504}" type="parTrans" cxnId="{69035C28-5853-4F86-9499-04341C55E5C2}">
      <dgm:prSet/>
      <dgm:spPr/>
      <dgm:t>
        <a:bodyPr/>
        <a:lstStyle/>
        <a:p>
          <a:endParaRPr lang="en-US" sz="1800"/>
        </a:p>
      </dgm:t>
    </dgm:pt>
    <dgm:pt modelId="{7B4A0028-B905-44F5-9C31-77931330CC9F}" type="sibTrans" cxnId="{69035C28-5853-4F86-9499-04341C55E5C2}">
      <dgm:prSet/>
      <dgm:spPr/>
      <dgm:t>
        <a:bodyPr/>
        <a:lstStyle/>
        <a:p>
          <a:endParaRPr lang="en-US" sz="1800"/>
        </a:p>
      </dgm:t>
    </dgm:pt>
    <dgm:pt modelId="{7E9BC2AC-4DC0-4E7F-A79B-D9EAE8D4B12F}">
      <dgm:prSet custT="1"/>
      <dgm:spPr/>
      <dgm:t>
        <a:bodyPr/>
        <a:lstStyle/>
        <a:p>
          <a:r>
            <a:rPr lang="nb-NO" sz="1800"/>
            <a:t>Mer fokus på Handlingsveilederen Fra magefølelse til handling</a:t>
          </a:r>
          <a:endParaRPr lang="en-US" sz="1800"/>
        </a:p>
      </dgm:t>
    </dgm:pt>
    <dgm:pt modelId="{C1562704-ECFB-4498-80FE-60E1A915F1F4}" type="parTrans" cxnId="{4F67574F-03B5-4F1A-8CAF-682A7DE1384D}">
      <dgm:prSet/>
      <dgm:spPr/>
      <dgm:t>
        <a:bodyPr/>
        <a:lstStyle/>
        <a:p>
          <a:endParaRPr lang="en-US" sz="1800"/>
        </a:p>
      </dgm:t>
    </dgm:pt>
    <dgm:pt modelId="{FE2E3D7E-F434-4EC5-8C8F-3ACE13426CA7}" type="sibTrans" cxnId="{4F67574F-03B5-4F1A-8CAF-682A7DE1384D}">
      <dgm:prSet/>
      <dgm:spPr/>
      <dgm:t>
        <a:bodyPr/>
        <a:lstStyle/>
        <a:p>
          <a:endParaRPr lang="en-US" sz="1800"/>
        </a:p>
      </dgm:t>
    </dgm:pt>
    <dgm:pt modelId="{3D55445A-B014-407A-9988-9D325A2A81C1}">
      <dgm:prSet custT="1"/>
      <dgm:spPr/>
      <dgm:t>
        <a:bodyPr/>
        <a:lstStyle/>
        <a:p>
          <a:r>
            <a:rPr lang="nb-NO" sz="1800"/>
            <a:t>Behov for felles rutinebeskrivelser som sikrer at hjelpen ikke blir personavhengig</a:t>
          </a:r>
          <a:endParaRPr lang="en-US" sz="1800"/>
        </a:p>
      </dgm:t>
    </dgm:pt>
    <dgm:pt modelId="{5C1C89C7-3DB5-42A1-A0A3-50B8A77C08B1}" type="parTrans" cxnId="{80FC526D-5358-4489-9833-574E7E5393FA}">
      <dgm:prSet/>
      <dgm:spPr/>
      <dgm:t>
        <a:bodyPr/>
        <a:lstStyle/>
        <a:p>
          <a:endParaRPr lang="en-US" sz="1800"/>
        </a:p>
      </dgm:t>
    </dgm:pt>
    <dgm:pt modelId="{EC2FA1DE-B533-48AA-9F78-D7F0A291B31E}" type="sibTrans" cxnId="{80FC526D-5358-4489-9833-574E7E5393FA}">
      <dgm:prSet/>
      <dgm:spPr/>
      <dgm:t>
        <a:bodyPr/>
        <a:lstStyle/>
        <a:p>
          <a:endParaRPr lang="en-US" sz="1800"/>
        </a:p>
      </dgm:t>
    </dgm:pt>
    <dgm:pt modelId="{5ABE765F-A163-4D3E-8171-6F8566E3F17A}" type="pres">
      <dgm:prSet presAssocID="{8169BC53-8F5A-4B50-9AED-BC8A9963A949}" presName="linear" presStyleCnt="0">
        <dgm:presLayoutVars>
          <dgm:animLvl val="lvl"/>
          <dgm:resizeHandles val="exact"/>
        </dgm:presLayoutVars>
      </dgm:prSet>
      <dgm:spPr/>
    </dgm:pt>
    <dgm:pt modelId="{31878419-F656-48E5-82A0-B9C2551FC51D}" type="pres">
      <dgm:prSet presAssocID="{2969D2E3-78D7-455F-A242-2A36675DCA0B}" presName="parentText" presStyleLbl="node1" presStyleIdx="0" presStyleCnt="6">
        <dgm:presLayoutVars>
          <dgm:chMax val="0"/>
          <dgm:bulletEnabled val="1"/>
        </dgm:presLayoutVars>
      </dgm:prSet>
      <dgm:spPr/>
    </dgm:pt>
    <dgm:pt modelId="{D7BEAB8C-9029-4CC6-A3F9-1CD46F72637C}" type="pres">
      <dgm:prSet presAssocID="{31DB35B0-E025-4AFA-8E78-B18E28AAAA4C}" presName="spacer" presStyleCnt="0"/>
      <dgm:spPr/>
    </dgm:pt>
    <dgm:pt modelId="{3D67CAC6-5119-4B85-B778-977429CDFED7}" type="pres">
      <dgm:prSet presAssocID="{6E3B9DAA-D4A1-411D-B8B1-E35E69BF2C52}" presName="parentText" presStyleLbl="node1" presStyleIdx="1" presStyleCnt="6">
        <dgm:presLayoutVars>
          <dgm:chMax val="0"/>
          <dgm:bulletEnabled val="1"/>
        </dgm:presLayoutVars>
      </dgm:prSet>
      <dgm:spPr/>
    </dgm:pt>
    <dgm:pt modelId="{ABB10B12-B3B7-479B-A844-4A53E249BC8F}" type="pres">
      <dgm:prSet presAssocID="{0F2C0E2E-44C5-4D14-9CD4-6427A448BAB8}" presName="spacer" presStyleCnt="0"/>
      <dgm:spPr/>
    </dgm:pt>
    <dgm:pt modelId="{575C4E4E-0D0E-402E-B17C-702BA33762B9}" type="pres">
      <dgm:prSet presAssocID="{869D8C5B-9867-499A-9228-4A4130DB4C56}" presName="parentText" presStyleLbl="node1" presStyleIdx="2" presStyleCnt="6">
        <dgm:presLayoutVars>
          <dgm:chMax val="0"/>
          <dgm:bulletEnabled val="1"/>
        </dgm:presLayoutVars>
      </dgm:prSet>
      <dgm:spPr/>
    </dgm:pt>
    <dgm:pt modelId="{D38206D8-0D5E-4FFE-89A7-859920940028}" type="pres">
      <dgm:prSet presAssocID="{CBA6CE47-8C9C-4107-92B7-891650CE5660}" presName="spacer" presStyleCnt="0"/>
      <dgm:spPr/>
    </dgm:pt>
    <dgm:pt modelId="{F3AD6A22-F8E8-4FAA-9372-493747767A03}" type="pres">
      <dgm:prSet presAssocID="{E1CDEA4C-F387-433E-8B09-BE3454CDA2BD}" presName="parentText" presStyleLbl="node1" presStyleIdx="3" presStyleCnt="6">
        <dgm:presLayoutVars>
          <dgm:chMax val="0"/>
          <dgm:bulletEnabled val="1"/>
        </dgm:presLayoutVars>
      </dgm:prSet>
      <dgm:spPr/>
    </dgm:pt>
    <dgm:pt modelId="{927CCBC2-C8B8-497F-8E12-A6C12F0776FA}" type="pres">
      <dgm:prSet presAssocID="{7B4A0028-B905-44F5-9C31-77931330CC9F}" presName="spacer" presStyleCnt="0"/>
      <dgm:spPr/>
    </dgm:pt>
    <dgm:pt modelId="{423A956C-8FCA-4238-86D0-AA9EC45EF5DA}" type="pres">
      <dgm:prSet presAssocID="{7E9BC2AC-4DC0-4E7F-A79B-D9EAE8D4B12F}" presName="parentText" presStyleLbl="node1" presStyleIdx="4" presStyleCnt="6">
        <dgm:presLayoutVars>
          <dgm:chMax val="0"/>
          <dgm:bulletEnabled val="1"/>
        </dgm:presLayoutVars>
      </dgm:prSet>
      <dgm:spPr/>
    </dgm:pt>
    <dgm:pt modelId="{C7A2EBC2-7F48-423E-9427-01B72C68B576}" type="pres">
      <dgm:prSet presAssocID="{FE2E3D7E-F434-4EC5-8C8F-3ACE13426CA7}" presName="spacer" presStyleCnt="0"/>
      <dgm:spPr/>
    </dgm:pt>
    <dgm:pt modelId="{FD37D0B9-BC29-4934-812B-73B13703F6A9}" type="pres">
      <dgm:prSet presAssocID="{3D55445A-B014-407A-9988-9D325A2A81C1}" presName="parentText" presStyleLbl="node1" presStyleIdx="5" presStyleCnt="6">
        <dgm:presLayoutVars>
          <dgm:chMax val="0"/>
          <dgm:bulletEnabled val="1"/>
        </dgm:presLayoutVars>
      </dgm:prSet>
      <dgm:spPr/>
    </dgm:pt>
  </dgm:ptLst>
  <dgm:cxnLst>
    <dgm:cxn modelId="{69035C28-5853-4F86-9499-04341C55E5C2}" srcId="{8169BC53-8F5A-4B50-9AED-BC8A9963A949}" destId="{E1CDEA4C-F387-433E-8B09-BE3454CDA2BD}" srcOrd="3" destOrd="0" parTransId="{D762DF0A-4658-4F96-BDDD-83BCAF0E6504}" sibTransId="{7B4A0028-B905-44F5-9C31-77931330CC9F}"/>
    <dgm:cxn modelId="{CE23E643-2013-4E3B-862B-6CA4D1BA76F1}" type="presOf" srcId="{869D8C5B-9867-499A-9228-4A4130DB4C56}" destId="{575C4E4E-0D0E-402E-B17C-702BA33762B9}" srcOrd="0" destOrd="0" presId="urn:microsoft.com/office/officeart/2005/8/layout/vList2"/>
    <dgm:cxn modelId="{3A7FA048-A2C3-4DEC-B7ED-5FD76C87C138}" type="presOf" srcId="{3D55445A-B014-407A-9988-9D325A2A81C1}" destId="{FD37D0B9-BC29-4934-812B-73B13703F6A9}" srcOrd="0" destOrd="0" presId="urn:microsoft.com/office/officeart/2005/8/layout/vList2"/>
    <dgm:cxn modelId="{80FC526D-5358-4489-9833-574E7E5393FA}" srcId="{8169BC53-8F5A-4B50-9AED-BC8A9963A949}" destId="{3D55445A-B014-407A-9988-9D325A2A81C1}" srcOrd="5" destOrd="0" parTransId="{5C1C89C7-3DB5-42A1-A0A3-50B8A77C08B1}" sibTransId="{EC2FA1DE-B533-48AA-9F78-D7F0A291B31E}"/>
    <dgm:cxn modelId="{4F67574F-03B5-4F1A-8CAF-682A7DE1384D}" srcId="{8169BC53-8F5A-4B50-9AED-BC8A9963A949}" destId="{7E9BC2AC-4DC0-4E7F-A79B-D9EAE8D4B12F}" srcOrd="4" destOrd="0" parTransId="{C1562704-ECFB-4498-80FE-60E1A915F1F4}" sibTransId="{FE2E3D7E-F434-4EC5-8C8F-3ACE13426CA7}"/>
    <dgm:cxn modelId="{A9823B53-A377-4029-B7CA-8CFF42628810}" type="presOf" srcId="{6E3B9DAA-D4A1-411D-B8B1-E35E69BF2C52}" destId="{3D67CAC6-5119-4B85-B778-977429CDFED7}" srcOrd="0" destOrd="0" presId="urn:microsoft.com/office/officeart/2005/8/layout/vList2"/>
    <dgm:cxn modelId="{699D5A7B-2F2A-405C-AAB6-69A93275E8BD}" type="presOf" srcId="{E1CDEA4C-F387-433E-8B09-BE3454CDA2BD}" destId="{F3AD6A22-F8E8-4FAA-9372-493747767A03}" srcOrd="0" destOrd="0" presId="urn:microsoft.com/office/officeart/2005/8/layout/vList2"/>
    <dgm:cxn modelId="{22D9A68E-3C91-420B-B963-BAABE1A6D480}" srcId="{8169BC53-8F5A-4B50-9AED-BC8A9963A949}" destId="{6E3B9DAA-D4A1-411D-B8B1-E35E69BF2C52}" srcOrd="1" destOrd="0" parTransId="{5E76527C-EB8C-4898-AEBF-4FB9D70D24E5}" sibTransId="{0F2C0E2E-44C5-4D14-9CD4-6427A448BAB8}"/>
    <dgm:cxn modelId="{0EFFDB91-7418-4754-87E7-2DE7059869DC}" type="presOf" srcId="{2969D2E3-78D7-455F-A242-2A36675DCA0B}" destId="{31878419-F656-48E5-82A0-B9C2551FC51D}" srcOrd="0" destOrd="0" presId="urn:microsoft.com/office/officeart/2005/8/layout/vList2"/>
    <dgm:cxn modelId="{B2CE51A7-9F35-4F33-8B0A-104A928FB33D}" type="presOf" srcId="{8169BC53-8F5A-4B50-9AED-BC8A9963A949}" destId="{5ABE765F-A163-4D3E-8171-6F8566E3F17A}" srcOrd="0" destOrd="0" presId="urn:microsoft.com/office/officeart/2005/8/layout/vList2"/>
    <dgm:cxn modelId="{B04E33DA-D568-4B6E-A8D5-265BA64F335C}" srcId="{8169BC53-8F5A-4B50-9AED-BC8A9963A949}" destId="{2969D2E3-78D7-455F-A242-2A36675DCA0B}" srcOrd="0" destOrd="0" parTransId="{AC9640BC-3A41-4967-9C1B-A0DA9728E223}" sibTransId="{31DB35B0-E025-4AFA-8E78-B18E28AAAA4C}"/>
    <dgm:cxn modelId="{587995ED-23ED-463F-96F5-A2828E8CB75C}" srcId="{8169BC53-8F5A-4B50-9AED-BC8A9963A949}" destId="{869D8C5B-9867-499A-9228-4A4130DB4C56}" srcOrd="2" destOrd="0" parTransId="{E1387322-B317-430E-A4A9-2E79F9E338C6}" sibTransId="{CBA6CE47-8C9C-4107-92B7-891650CE5660}"/>
    <dgm:cxn modelId="{DC8FAAF3-7D96-45BB-888B-5550156A6A4F}" type="presOf" srcId="{7E9BC2AC-4DC0-4E7F-A79B-D9EAE8D4B12F}" destId="{423A956C-8FCA-4238-86D0-AA9EC45EF5DA}" srcOrd="0" destOrd="0" presId="urn:microsoft.com/office/officeart/2005/8/layout/vList2"/>
    <dgm:cxn modelId="{F90C2DD6-79CC-46B0-89E4-8E8F744A7A6A}" type="presParOf" srcId="{5ABE765F-A163-4D3E-8171-6F8566E3F17A}" destId="{31878419-F656-48E5-82A0-B9C2551FC51D}" srcOrd="0" destOrd="0" presId="urn:microsoft.com/office/officeart/2005/8/layout/vList2"/>
    <dgm:cxn modelId="{A4407222-A7C7-490B-8A3B-7628E42EB6F6}" type="presParOf" srcId="{5ABE765F-A163-4D3E-8171-6F8566E3F17A}" destId="{D7BEAB8C-9029-4CC6-A3F9-1CD46F72637C}" srcOrd="1" destOrd="0" presId="urn:microsoft.com/office/officeart/2005/8/layout/vList2"/>
    <dgm:cxn modelId="{E97BA363-C710-43C1-9FDA-D8F8AEA19CE4}" type="presParOf" srcId="{5ABE765F-A163-4D3E-8171-6F8566E3F17A}" destId="{3D67CAC6-5119-4B85-B778-977429CDFED7}" srcOrd="2" destOrd="0" presId="urn:microsoft.com/office/officeart/2005/8/layout/vList2"/>
    <dgm:cxn modelId="{FC7837B5-9688-45A6-8CF7-5A998205A3F4}" type="presParOf" srcId="{5ABE765F-A163-4D3E-8171-6F8566E3F17A}" destId="{ABB10B12-B3B7-479B-A844-4A53E249BC8F}" srcOrd="3" destOrd="0" presId="urn:microsoft.com/office/officeart/2005/8/layout/vList2"/>
    <dgm:cxn modelId="{EA8A6C3F-A73C-4183-8E1B-13FC4F23077C}" type="presParOf" srcId="{5ABE765F-A163-4D3E-8171-6F8566E3F17A}" destId="{575C4E4E-0D0E-402E-B17C-702BA33762B9}" srcOrd="4" destOrd="0" presId="urn:microsoft.com/office/officeart/2005/8/layout/vList2"/>
    <dgm:cxn modelId="{AE635361-F0F7-4DFF-BC8C-2EC3D8CC5AE9}" type="presParOf" srcId="{5ABE765F-A163-4D3E-8171-6F8566E3F17A}" destId="{D38206D8-0D5E-4FFE-89A7-859920940028}" srcOrd="5" destOrd="0" presId="urn:microsoft.com/office/officeart/2005/8/layout/vList2"/>
    <dgm:cxn modelId="{D2318196-02DE-4439-9F8F-FE2F9D79A9EE}" type="presParOf" srcId="{5ABE765F-A163-4D3E-8171-6F8566E3F17A}" destId="{F3AD6A22-F8E8-4FAA-9372-493747767A03}" srcOrd="6" destOrd="0" presId="urn:microsoft.com/office/officeart/2005/8/layout/vList2"/>
    <dgm:cxn modelId="{C9584D1F-F774-43D5-AF8F-23DCA1B1DE48}" type="presParOf" srcId="{5ABE765F-A163-4D3E-8171-6F8566E3F17A}" destId="{927CCBC2-C8B8-497F-8E12-A6C12F0776FA}" srcOrd="7" destOrd="0" presId="urn:microsoft.com/office/officeart/2005/8/layout/vList2"/>
    <dgm:cxn modelId="{75A9EFE7-5F77-4C9E-A41C-F5B5A5BAFB81}" type="presParOf" srcId="{5ABE765F-A163-4D3E-8171-6F8566E3F17A}" destId="{423A956C-8FCA-4238-86D0-AA9EC45EF5DA}" srcOrd="8" destOrd="0" presId="urn:microsoft.com/office/officeart/2005/8/layout/vList2"/>
    <dgm:cxn modelId="{8BB34C8D-50F6-48EF-BB9D-9373532F93FA}" type="presParOf" srcId="{5ABE765F-A163-4D3E-8171-6F8566E3F17A}" destId="{C7A2EBC2-7F48-423E-9427-01B72C68B576}" srcOrd="9" destOrd="0" presId="urn:microsoft.com/office/officeart/2005/8/layout/vList2"/>
    <dgm:cxn modelId="{FD6607B0-A7C3-4099-BC71-B829A09B1930}" type="presParOf" srcId="{5ABE765F-A163-4D3E-8171-6F8566E3F17A}" destId="{FD37D0B9-BC29-4934-812B-73B13703F6A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78551-49FD-4F65-A1BD-CE7ECFA4131D}">
      <dsp:nvSpPr>
        <dsp:cNvPr id="0" name=""/>
        <dsp:cNvSpPr/>
      </dsp:nvSpPr>
      <dsp:spPr>
        <a:xfrm>
          <a:off x="0" y="90683"/>
          <a:ext cx="6263640" cy="7160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Taushetsplikten utfordrer tverrfaglig samarbeid – ulikt lovverk og ulike tolkninger</a:t>
          </a:r>
          <a:endParaRPr lang="en-US" sz="1800" kern="1200"/>
        </a:p>
      </dsp:txBody>
      <dsp:txXfrm>
        <a:off x="34954" y="125637"/>
        <a:ext cx="6193732" cy="646132"/>
      </dsp:txXfrm>
    </dsp:sp>
    <dsp:sp modelId="{1AE9C7F0-E453-45C6-8130-7DDA6247CD38}">
      <dsp:nvSpPr>
        <dsp:cNvPr id="0" name=""/>
        <dsp:cNvSpPr/>
      </dsp:nvSpPr>
      <dsp:spPr>
        <a:xfrm>
          <a:off x="0" y="858563"/>
          <a:ext cx="6263640" cy="716040"/>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Vi har mange gode, forebyggende tiltak rundt barn og unge</a:t>
          </a:r>
          <a:endParaRPr lang="en-US" sz="1800" kern="1200"/>
        </a:p>
      </dsp:txBody>
      <dsp:txXfrm>
        <a:off x="34954" y="893517"/>
        <a:ext cx="6193732" cy="646132"/>
      </dsp:txXfrm>
    </dsp:sp>
    <dsp:sp modelId="{53FDD50B-8EB3-4F55-8C51-1FCB6E47C505}">
      <dsp:nvSpPr>
        <dsp:cNvPr id="0" name=""/>
        <dsp:cNvSpPr/>
      </dsp:nvSpPr>
      <dsp:spPr>
        <a:xfrm>
          <a:off x="0" y="1626443"/>
          <a:ext cx="6263640" cy="7160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Det er kort vei for samarbeid i tjenesteapparatet – oversiktlig </a:t>
          </a:r>
          <a:endParaRPr lang="en-US" sz="1800" kern="1200"/>
        </a:p>
      </dsp:txBody>
      <dsp:txXfrm>
        <a:off x="34954" y="1661397"/>
        <a:ext cx="6193732" cy="646132"/>
      </dsp:txXfrm>
    </dsp:sp>
    <dsp:sp modelId="{83170799-FCA8-48E2-8CC2-09D48341798F}">
      <dsp:nvSpPr>
        <dsp:cNvPr id="0" name=""/>
        <dsp:cNvSpPr/>
      </dsp:nvSpPr>
      <dsp:spPr>
        <a:xfrm>
          <a:off x="0" y="2394323"/>
          <a:ext cx="6263640" cy="71604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Det er stort fokus på utsatte barn i tjenesteapparatet </a:t>
          </a:r>
          <a:endParaRPr lang="en-US" sz="1800" kern="1200"/>
        </a:p>
      </dsp:txBody>
      <dsp:txXfrm>
        <a:off x="34954" y="2429277"/>
        <a:ext cx="6193732" cy="646132"/>
      </dsp:txXfrm>
    </dsp:sp>
    <dsp:sp modelId="{DD78A56A-0608-424A-8021-904DD8C2DBC5}">
      <dsp:nvSpPr>
        <dsp:cNvPr id="0" name=""/>
        <dsp:cNvSpPr/>
      </dsp:nvSpPr>
      <dsp:spPr>
        <a:xfrm>
          <a:off x="0" y="3162203"/>
          <a:ext cx="6263640" cy="7160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Barnevernets rolle i et helhetlig tjenesteapparat har vært uklar, samarbeidet har vært utfordrende</a:t>
          </a:r>
          <a:endParaRPr lang="en-US" sz="1800" kern="1200"/>
        </a:p>
      </dsp:txBody>
      <dsp:txXfrm>
        <a:off x="34954" y="3197157"/>
        <a:ext cx="6193732" cy="646132"/>
      </dsp:txXfrm>
    </dsp:sp>
    <dsp:sp modelId="{C550EE86-72B7-4023-BDD0-B68AEEC65D95}">
      <dsp:nvSpPr>
        <dsp:cNvPr id="0" name=""/>
        <dsp:cNvSpPr/>
      </dsp:nvSpPr>
      <dsp:spPr>
        <a:xfrm>
          <a:off x="0" y="3930083"/>
          <a:ext cx="6263640" cy="716040"/>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Ingen tjeneste kjenner familiens helhetlige situasjon – vi ser små biter fra ulike kanter</a:t>
          </a:r>
          <a:endParaRPr lang="en-US" sz="1800" kern="1200"/>
        </a:p>
      </dsp:txBody>
      <dsp:txXfrm>
        <a:off x="34954" y="3965037"/>
        <a:ext cx="6193732" cy="646132"/>
      </dsp:txXfrm>
    </dsp:sp>
    <dsp:sp modelId="{33E29846-FE75-46EF-92CF-8A1D7BA5BB8F}">
      <dsp:nvSpPr>
        <dsp:cNvPr id="0" name=""/>
        <dsp:cNvSpPr/>
      </dsp:nvSpPr>
      <dsp:spPr>
        <a:xfrm>
          <a:off x="0" y="4697963"/>
          <a:ext cx="6263640" cy="7160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Ansatte kjenner andre tjenester for dårlig – vanskelig å vite hvilken hjelp man kan koble på</a:t>
          </a:r>
          <a:endParaRPr lang="en-US" sz="1800" kern="1200"/>
        </a:p>
      </dsp:txBody>
      <dsp:txXfrm>
        <a:off x="34954" y="4732917"/>
        <a:ext cx="6193732" cy="646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F12CB-B31F-4547-80A3-C2793CFC4145}">
      <dsp:nvSpPr>
        <dsp:cNvPr id="0" name=""/>
        <dsp:cNvSpPr/>
      </dsp:nvSpPr>
      <dsp:spPr>
        <a:xfrm>
          <a:off x="0" y="2044"/>
          <a:ext cx="6263640" cy="7762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Behov for å bli sett og hørt i saker og beslutninger – medvirkning og foreldresamarbeid</a:t>
          </a:r>
          <a:endParaRPr lang="en-US" sz="1800" kern="1200"/>
        </a:p>
      </dsp:txBody>
      <dsp:txXfrm>
        <a:off x="37894" y="39938"/>
        <a:ext cx="6187852" cy="700465"/>
      </dsp:txXfrm>
    </dsp:sp>
    <dsp:sp modelId="{55F13969-C0B1-43EC-BEA2-1FD86136AE85}">
      <dsp:nvSpPr>
        <dsp:cNvPr id="0" name=""/>
        <dsp:cNvSpPr/>
      </dsp:nvSpPr>
      <dsp:spPr>
        <a:xfrm>
          <a:off x="0" y="789435"/>
          <a:ext cx="6263640" cy="776253"/>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Manglende koordinerende ansvar overfor familien – noen som holder i den røde tråden når familien er i kontakt med mange tjenester – tungt å måtte ta denne jobben selv</a:t>
          </a:r>
          <a:endParaRPr lang="en-US" sz="1800" kern="1200"/>
        </a:p>
      </dsp:txBody>
      <dsp:txXfrm>
        <a:off x="37894" y="827329"/>
        <a:ext cx="6187852" cy="700465"/>
      </dsp:txXfrm>
    </dsp:sp>
    <dsp:sp modelId="{4C280A77-7DDC-4428-A428-5C649A48A8E9}">
      <dsp:nvSpPr>
        <dsp:cNvPr id="0" name=""/>
        <dsp:cNvSpPr/>
      </dsp:nvSpPr>
      <dsp:spPr>
        <a:xfrm>
          <a:off x="0" y="1576826"/>
          <a:ext cx="6263640" cy="776253"/>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PMTO som nyttig og konstruktiv hjelp for familier</a:t>
          </a:r>
          <a:endParaRPr lang="en-US" sz="1800" kern="1200"/>
        </a:p>
      </dsp:txBody>
      <dsp:txXfrm>
        <a:off x="37894" y="1614720"/>
        <a:ext cx="6187852" cy="700465"/>
      </dsp:txXfrm>
    </dsp:sp>
    <dsp:sp modelId="{5C93C3C0-6F1C-4820-88AC-5B08D10F27DF}">
      <dsp:nvSpPr>
        <dsp:cNvPr id="0" name=""/>
        <dsp:cNvSpPr/>
      </dsp:nvSpPr>
      <dsp:spPr>
        <a:xfrm>
          <a:off x="0" y="2364217"/>
          <a:ext cx="6263640" cy="77625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Informasjonsbehov knyttet til rettigheter og mulige hjelpetjenester</a:t>
          </a:r>
          <a:endParaRPr lang="en-US" sz="1800" kern="1200"/>
        </a:p>
      </dsp:txBody>
      <dsp:txXfrm>
        <a:off x="37894" y="2402111"/>
        <a:ext cx="6187852" cy="700465"/>
      </dsp:txXfrm>
    </dsp:sp>
    <dsp:sp modelId="{4F2D8EED-C884-425B-AE54-60C351545C49}">
      <dsp:nvSpPr>
        <dsp:cNvPr id="0" name=""/>
        <dsp:cNvSpPr/>
      </dsp:nvSpPr>
      <dsp:spPr>
        <a:xfrm>
          <a:off x="0" y="3151608"/>
          <a:ext cx="6263640" cy="776253"/>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Tverrfaglige møter der bruker/foresatte deltar – alle bidrar med sine synspunkter, felles mål</a:t>
          </a:r>
          <a:endParaRPr lang="en-US" sz="1800" kern="1200"/>
        </a:p>
      </dsp:txBody>
      <dsp:txXfrm>
        <a:off x="37894" y="3189502"/>
        <a:ext cx="6187852" cy="700465"/>
      </dsp:txXfrm>
    </dsp:sp>
    <dsp:sp modelId="{3B61D236-8555-4A6F-BD61-9CF17C3C9B23}">
      <dsp:nvSpPr>
        <dsp:cNvPr id="0" name=""/>
        <dsp:cNvSpPr/>
      </dsp:nvSpPr>
      <dsp:spPr>
        <a:xfrm>
          <a:off x="0" y="3938998"/>
          <a:ext cx="6263640" cy="776253"/>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Gode overganger barnehage-skole-ungdomsskole</a:t>
          </a:r>
          <a:endParaRPr lang="en-US" sz="1800" kern="1200"/>
        </a:p>
      </dsp:txBody>
      <dsp:txXfrm>
        <a:off x="37894" y="3976892"/>
        <a:ext cx="6187852" cy="700465"/>
      </dsp:txXfrm>
    </dsp:sp>
    <dsp:sp modelId="{D411493B-1120-445B-90FE-4CCF8B6A8ED8}">
      <dsp:nvSpPr>
        <dsp:cNvPr id="0" name=""/>
        <dsp:cNvSpPr/>
      </dsp:nvSpPr>
      <dsp:spPr>
        <a:xfrm>
          <a:off x="0" y="4726389"/>
          <a:ext cx="6263640" cy="7762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dirty="0"/>
            <a:t>Individuell plan og koordinator «på papiret» - ikke alltid reell koordinering </a:t>
          </a:r>
          <a:endParaRPr lang="en-US" sz="1800" kern="1200" dirty="0"/>
        </a:p>
      </dsp:txBody>
      <dsp:txXfrm>
        <a:off x="37894" y="4764283"/>
        <a:ext cx="6187852" cy="7004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919F8-25CD-492A-952A-9ED945211C04}">
      <dsp:nvSpPr>
        <dsp:cNvPr id="0" name=""/>
        <dsp:cNvSpPr/>
      </dsp:nvSpPr>
      <dsp:spPr>
        <a:xfrm>
          <a:off x="0" y="3472"/>
          <a:ext cx="6263640" cy="77589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Sterk frivillig sektor i kommunen</a:t>
          </a:r>
          <a:endParaRPr lang="en-US" sz="1800" kern="1200"/>
        </a:p>
      </dsp:txBody>
      <dsp:txXfrm>
        <a:off x="37876" y="41348"/>
        <a:ext cx="6187888" cy="700141"/>
      </dsp:txXfrm>
    </dsp:sp>
    <dsp:sp modelId="{49B385A0-DDC1-4BCA-9CA3-F95C6F3F289C}">
      <dsp:nvSpPr>
        <dsp:cNvPr id="0" name=""/>
        <dsp:cNvSpPr/>
      </dsp:nvSpPr>
      <dsp:spPr>
        <a:xfrm>
          <a:off x="0" y="790447"/>
          <a:ext cx="6263640" cy="775893"/>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Behov for mer systematisk samarbeid mellom offentlig hjelpeapparat og frivilligheten</a:t>
          </a:r>
          <a:endParaRPr lang="en-US" sz="1800" kern="1200"/>
        </a:p>
      </dsp:txBody>
      <dsp:txXfrm>
        <a:off x="37876" y="828323"/>
        <a:ext cx="6187888" cy="700141"/>
      </dsp:txXfrm>
    </dsp:sp>
    <dsp:sp modelId="{8983F9F7-3EBF-4AC3-950F-4C3A34F5EAEF}">
      <dsp:nvSpPr>
        <dsp:cNvPr id="0" name=""/>
        <dsp:cNvSpPr/>
      </dsp:nvSpPr>
      <dsp:spPr>
        <a:xfrm>
          <a:off x="0" y="1577422"/>
          <a:ext cx="6263640" cy="77589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Frivilligheten etterlyser mer støtte fra det offentlige hjelpeapparatet når de møter de sårbare barna</a:t>
          </a:r>
          <a:endParaRPr lang="en-US" sz="1800" kern="1200"/>
        </a:p>
      </dsp:txBody>
      <dsp:txXfrm>
        <a:off x="37876" y="1615298"/>
        <a:ext cx="6187888" cy="700141"/>
      </dsp:txXfrm>
    </dsp:sp>
    <dsp:sp modelId="{1DD52A58-C571-4CC4-BFAF-99B125E22CB1}">
      <dsp:nvSpPr>
        <dsp:cNvPr id="0" name=""/>
        <dsp:cNvSpPr/>
      </dsp:nvSpPr>
      <dsp:spPr>
        <a:xfrm>
          <a:off x="0" y="2364397"/>
          <a:ext cx="6263640" cy="775893"/>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Kompetanseheving i frivilligheten knyttet til utsatte barn og unge</a:t>
          </a:r>
          <a:endParaRPr lang="en-US" sz="1800" kern="1200"/>
        </a:p>
      </dsp:txBody>
      <dsp:txXfrm>
        <a:off x="37876" y="2402273"/>
        <a:ext cx="6187888" cy="700141"/>
      </dsp:txXfrm>
    </dsp:sp>
    <dsp:sp modelId="{45909BAF-0506-4AE7-B593-13132F7FD226}">
      <dsp:nvSpPr>
        <dsp:cNvPr id="0" name=""/>
        <dsp:cNvSpPr/>
      </dsp:nvSpPr>
      <dsp:spPr>
        <a:xfrm>
          <a:off x="0" y="3151372"/>
          <a:ext cx="6263640" cy="77589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Fadderordning/vennefamilier – se til fadderordning for flyktninger </a:t>
          </a:r>
          <a:endParaRPr lang="en-US" sz="1800" kern="1200"/>
        </a:p>
      </dsp:txBody>
      <dsp:txXfrm>
        <a:off x="37876" y="3189248"/>
        <a:ext cx="6187888" cy="700141"/>
      </dsp:txXfrm>
    </dsp:sp>
    <dsp:sp modelId="{A0E6365F-3F41-44E8-8CDF-30C11FB4D40F}">
      <dsp:nvSpPr>
        <dsp:cNvPr id="0" name=""/>
        <dsp:cNvSpPr/>
      </dsp:nvSpPr>
      <dsp:spPr>
        <a:xfrm>
          <a:off x="0" y="3938347"/>
          <a:ext cx="6263640" cy="775893"/>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Taushetsplikten som hinder for samarbeid med frivillighet/andre samarbeidende instanser rundt barn og unge</a:t>
          </a:r>
          <a:endParaRPr lang="en-US" sz="1800" kern="1200"/>
        </a:p>
      </dsp:txBody>
      <dsp:txXfrm>
        <a:off x="37876" y="3976223"/>
        <a:ext cx="6187888" cy="700141"/>
      </dsp:txXfrm>
    </dsp:sp>
    <dsp:sp modelId="{1681910A-71DD-4DEB-8324-6381CB0F95CA}">
      <dsp:nvSpPr>
        <dsp:cNvPr id="0" name=""/>
        <dsp:cNvSpPr/>
      </dsp:nvSpPr>
      <dsp:spPr>
        <a:xfrm>
          <a:off x="0" y="4725322"/>
          <a:ext cx="6263640" cy="77589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Behov for å rette fokus mot felles tema i det offentlige og frivillige – omforent syn på hvordan vi møter utsatte barn og unge</a:t>
          </a:r>
          <a:endParaRPr lang="en-US" sz="1800" kern="1200"/>
        </a:p>
      </dsp:txBody>
      <dsp:txXfrm>
        <a:off x="37876" y="4763198"/>
        <a:ext cx="6187888" cy="7001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78419-F656-48E5-82A0-B9C2551FC51D}">
      <dsp:nvSpPr>
        <dsp:cNvPr id="0" name=""/>
        <dsp:cNvSpPr/>
      </dsp:nvSpPr>
      <dsp:spPr>
        <a:xfrm>
          <a:off x="0" y="595"/>
          <a:ext cx="6489509" cy="8632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Behov for å samle kompetansen rundt barn, unge og familier i større grad – utnytte ressurser og kompetanse på tvers av tjenester og sektorer. Tenke mer familie fremfor enkeltbarn.</a:t>
          </a:r>
          <a:endParaRPr lang="en-US" sz="1800" kern="1200"/>
        </a:p>
      </dsp:txBody>
      <dsp:txXfrm>
        <a:off x="42141" y="42736"/>
        <a:ext cx="6405227" cy="778981"/>
      </dsp:txXfrm>
    </dsp:sp>
    <dsp:sp modelId="{3D67CAC6-5119-4B85-B778-977429CDFED7}">
      <dsp:nvSpPr>
        <dsp:cNvPr id="0" name=""/>
        <dsp:cNvSpPr/>
      </dsp:nvSpPr>
      <dsp:spPr>
        <a:xfrm>
          <a:off x="0" y="878216"/>
          <a:ext cx="6489509" cy="863263"/>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dirty="0"/>
            <a:t>Behov for strukturering av tverrfaglige møtefora rundt målgruppen</a:t>
          </a:r>
          <a:endParaRPr lang="en-US" sz="1800" kern="1200" dirty="0"/>
        </a:p>
      </dsp:txBody>
      <dsp:txXfrm>
        <a:off x="42141" y="920357"/>
        <a:ext cx="6405227" cy="778981"/>
      </dsp:txXfrm>
    </dsp:sp>
    <dsp:sp modelId="{575C4E4E-0D0E-402E-B17C-702BA33762B9}">
      <dsp:nvSpPr>
        <dsp:cNvPr id="0" name=""/>
        <dsp:cNvSpPr/>
      </dsp:nvSpPr>
      <dsp:spPr>
        <a:xfrm>
          <a:off x="0" y="1755838"/>
          <a:ext cx="6489509" cy="863263"/>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Kommunen har allerede en del satsninger innen tematikken – disse må utnyttes og samkjøres i større grad</a:t>
          </a:r>
          <a:endParaRPr lang="en-US" sz="1800" kern="1200"/>
        </a:p>
      </dsp:txBody>
      <dsp:txXfrm>
        <a:off x="42141" y="1797979"/>
        <a:ext cx="6405227" cy="778981"/>
      </dsp:txXfrm>
    </dsp:sp>
    <dsp:sp modelId="{F3AD6A22-F8E8-4FAA-9372-493747767A03}">
      <dsp:nvSpPr>
        <dsp:cNvPr id="0" name=""/>
        <dsp:cNvSpPr/>
      </dsp:nvSpPr>
      <dsp:spPr>
        <a:xfrm>
          <a:off x="0" y="2633459"/>
          <a:ext cx="6489509" cy="863263"/>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dirty="0"/>
            <a:t>Behov for å utvide </a:t>
          </a:r>
          <a:r>
            <a:rPr lang="nb-NO" sz="1800" kern="1200"/>
            <a:t>og styrke foreldreveiledningstilbudet – mer lavterskel og i høyere alder</a:t>
          </a:r>
          <a:endParaRPr lang="en-US" sz="1800" kern="1200" dirty="0"/>
        </a:p>
      </dsp:txBody>
      <dsp:txXfrm>
        <a:off x="42141" y="2675600"/>
        <a:ext cx="6405227" cy="778981"/>
      </dsp:txXfrm>
    </dsp:sp>
    <dsp:sp modelId="{423A956C-8FCA-4238-86D0-AA9EC45EF5DA}">
      <dsp:nvSpPr>
        <dsp:cNvPr id="0" name=""/>
        <dsp:cNvSpPr/>
      </dsp:nvSpPr>
      <dsp:spPr>
        <a:xfrm>
          <a:off x="0" y="3511080"/>
          <a:ext cx="6489509" cy="863263"/>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Mer fokus på Handlingsveilederen Fra magefølelse til handling</a:t>
          </a:r>
          <a:endParaRPr lang="en-US" sz="1800" kern="1200"/>
        </a:p>
      </dsp:txBody>
      <dsp:txXfrm>
        <a:off x="42141" y="3553221"/>
        <a:ext cx="6405227" cy="778981"/>
      </dsp:txXfrm>
    </dsp:sp>
    <dsp:sp modelId="{FD37D0B9-BC29-4934-812B-73B13703F6A9}">
      <dsp:nvSpPr>
        <dsp:cNvPr id="0" name=""/>
        <dsp:cNvSpPr/>
      </dsp:nvSpPr>
      <dsp:spPr>
        <a:xfrm>
          <a:off x="0" y="4388701"/>
          <a:ext cx="6489509" cy="86326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b-NO" sz="1800" kern="1200"/>
            <a:t>Behov for felles rutinebeskrivelser som sikrer at hjelpen ikke blir personavhengig</a:t>
          </a:r>
          <a:endParaRPr lang="en-US" sz="1800" kern="1200"/>
        </a:p>
      </dsp:txBody>
      <dsp:txXfrm>
        <a:off x="42141" y="4430842"/>
        <a:ext cx="6405227" cy="7789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10/12/2021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10/12/2021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10/12/2021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10/12/2021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10/12/2021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10/12/2021</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10/12/2021</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10/12/2021</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10/12/2021</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10/12/2021</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10/12/2021</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43BDC-0553-40FA-A4DB-EDAAA606CFF6}" type="datetimeFigureOut">
              <a:rPr lang="en-US" smtClean="0"/>
              <a:t>10/12/2021</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e 4">
            <a:extLst>
              <a:ext uri="{FF2B5EF4-FFF2-40B4-BE49-F238E27FC236}">
                <a16:creationId xmlns:a16="http://schemas.microsoft.com/office/drawing/2014/main" id="{1451C1E7-2186-40C9-A641-EFECEC73F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303" y="1119116"/>
            <a:ext cx="8766871"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ndertittel 2"/>
          <p:cNvSpPr>
            <a:spLocks noGrp="1"/>
          </p:cNvSpPr>
          <p:nvPr>
            <p:ph type="subTitle" idx="1"/>
          </p:nvPr>
        </p:nvSpPr>
        <p:spPr>
          <a:xfrm>
            <a:off x="2135826" y="3077077"/>
            <a:ext cx="8903820" cy="2311668"/>
          </a:xfrm>
        </p:spPr>
        <p:txBody>
          <a:bodyPr anchor="t">
            <a:normAutofit/>
          </a:bodyPr>
          <a:lstStyle/>
          <a:p>
            <a:pPr algn="l"/>
            <a:r>
              <a:rPr lang="en-US" sz="3300" b="1" dirty="0"/>
              <a:t>Oppsummeringer fra innsiktsrapporten</a:t>
            </a:r>
          </a:p>
          <a:p>
            <a:pPr algn="l"/>
            <a:endParaRPr lang="en-US" dirty="0"/>
          </a:p>
          <a:p>
            <a:pPr algn="l"/>
            <a:r>
              <a:rPr lang="en-US" sz="1800" i="1" dirty="0"/>
              <a:t>Innspillene er kommet fra et bredt utvalg under kartleggingsarbeidet høsten 2020 og våren 2021. Vi har fått et overblikk over kommunens styrker og utfordringer når det gjelder tverrfaglig samarbeid, koordinering og helhetlig oppfølging rundt utsatte barn, unge og familier.</a:t>
            </a:r>
          </a:p>
        </p:txBody>
      </p:sp>
    </p:spTree>
    <p:extLst>
      <p:ext uri="{BB962C8B-B14F-4D97-AF65-F5344CB8AC3E}">
        <p14:creationId xmlns:p14="http://schemas.microsoft.com/office/powerpoint/2010/main" val="425312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24038A0-7813-4DD9-9478-C11A6DFFDEEC}"/>
              </a:ext>
            </a:extLst>
          </p:cNvPr>
          <p:cNvSpPr>
            <a:spLocks noGrp="1"/>
          </p:cNvSpPr>
          <p:nvPr>
            <p:ph type="title"/>
          </p:nvPr>
        </p:nvSpPr>
        <p:spPr/>
        <p:txBody>
          <a:bodyPr/>
          <a:lstStyle/>
          <a:p>
            <a:endParaRPr lang="nb-NO"/>
          </a:p>
        </p:txBody>
      </p:sp>
      <p:pic>
        <p:nvPicPr>
          <p:cNvPr id="5" name="Plassholder for innhold 4">
            <a:extLst>
              <a:ext uri="{FF2B5EF4-FFF2-40B4-BE49-F238E27FC236}">
                <a16:creationId xmlns:a16="http://schemas.microsoft.com/office/drawing/2014/main" id="{3E9355CB-995F-4026-8257-2A38D3219A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22595" y="0"/>
            <a:ext cx="5028602" cy="6557489"/>
          </a:xfrm>
        </p:spPr>
      </p:pic>
    </p:spTree>
    <p:extLst>
      <p:ext uri="{BB962C8B-B14F-4D97-AF65-F5344CB8AC3E}">
        <p14:creationId xmlns:p14="http://schemas.microsoft.com/office/powerpoint/2010/main" val="41780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E4033EE5-8D4D-4756-81F8-AFFEED221512}"/>
              </a:ext>
            </a:extLst>
          </p:cNvPr>
          <p:cNvSpPr>
            <a:spLocks noGrp="1"/>
          </p:cNvSpPr>
          <p:nvPr>
            <p:ph type="title"/>
          </p:nvPr>
        </p:nvSpPr>
        <p:spPr>
          <a:xfrm>
            <a:off x="524741" y="620392"/>
            <a:ext cx="3808268" cy="5504688"/>
          </a:xfrm>
        </p:spPr>
        <p:txBody>
          <a:bodyPr>
            <a:normAutofit/>
          </a:bodyPr>
          <a:lstStyle/>
          <a:p>
            <a:r>
              <a:rPr lang="nb-NO" sz="6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Innsikter fra ansatte og politikere</a:t>
            </a:r>
            <a:br>
              <a:rPr lang="nb-NO" sz="6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nb-NO" sz="6000">
              <a:solidFill>
                <a:schemeClr val="bg1"/>
              </a:solidFill>
            </a:endParaRPr>
          </a:p>
        </p:txBody>
      </p:sp>
      <p:graphicFrame>
        <p:nvGraphicFramePr>
          <p:cNvPr id="15" name="Plassholder for innhold 2">
            <a:extLst>
              <a:ext uri="{FF2B5EF4-FFF2-40B4-BE49-F238E27FC236}">
                <a16:creationId xmlns:a16="http://schemas.microsoft.com/office/drawing/2014/main" id="{3AD987D7-346C-46E7-AF79-98F467AE2420}"/>
              </a:ext>
            </a:extLst>
          </p:cNvPr>
          <p:cNvGraphicFramePr>
            <a:graphicFrameLocks noGrp="1"/>
          </p:cNvGraphicFramePr>
          <p:nvPr>
            <p:ph idx="1"/>
            <p:extLst>
              <p:ext uri="{D42A27DB-BD31-4B8C-83A1-F6EECF244321}">
                <p14:modId xmlns:p14="http://schemas.microsoft.com/office/powerpoint/2010/main" val="97192100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919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513CB957-B45F-4282-9E69-73513FB494A8}"/>
              </a:ext>
            </a:extLst>
          </p:cNvPr>
          <p:cNvSpPr>
            <a:spLocks noGrp="1"/>
          </p:cNvSpPr>
          <p:nvPr>
            <p:ph type="title"/>
          </p:nvPr>
        </p:nvSpPr>
        <p:spPr>
          <a:xfrm>
            <a:off x="524741" y="620392"/>
            <a:ext cx="3808268" cy="5504688"/>
          </a:xfrm>
        </p:spPr>
        <p:txBody>
          <a:bodyPr>
            <a:normAutofit/>
          </a:bodyPr>
          <a:lstStyle/>
          <a:p>
            <a:r>
              <a:rPr lang="nb-NO" sz="5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Innsikter fra målgruppen</a:t>
            </a:r>
            <a:br>
              <a:rPr lang="nb-NO" sz="56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nb-NO" sz="5600">
              <a:solidFill>
                <a:schemeClr val="bg1"/>
              </a:solidFill>
            </a:endParaRPr>
          </a:p>
        </p:txBody>
      </p:sp>
      <p:graphicFrame>
        <p:nvGraphicFramePr>
          <p:cNvPr id="5" name="Plassholder for innhold 2">
            <a:extLst>
              <a:ext uri="{FF2B5EF4-FFF2-40B4-BE49-F238E27FC236}">
                <a16:creationId xmlns:a16="http://schemas.microsoft.com/office/drawing/2014/main" id="{55BAF7D4-CED9-4A37-A833-652C13499BBC}"/>
              </a:ext>
            </a:extLst>
          </p:cNvPr>
          <p:cNvGraphicFramePr>
            <a:graphicFrameLocks noGrp="1"/>
          </p:cNvGraphicFramePr>
          <p:nvPr>
            <p:ph idx="1"/>
            <p:extLst>
              <p:ext uri="{D42A27DB-BD31-4B8C-83A1-F6EECF244321}">
                <p14:modId xmlns:p14="http://schemas.microsoft.com/office/powerpoint/2010/main" val="301208933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036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36BDCA-54E0-460C-BD0C-9FE44FA464F1}"/>
              </a:ext>
            </a:extLst>
          </p:cNvPr>
          <p:cNvSpPr>
            <a:spLocks noGrp="1"/>
          </p:cNvSpPr>
          <p:nvPr>
            <p:ph type="title"/>
          </p:nvPr>
        </p:nvSpPr>
        <p:spPr/>
        <p:txBody>
          <a:bodyPr/>
          <a:lstStyle/>
          <a:p>
            <a:endParaRPr lang="nb-NO"/>
          </a:p>
        </p:txBody>
      </p:sp>
      <p:pic>
        <p:nvPicPr>
          <p:cNvPr id="5" name="Plassholder for innhold 4" descr="Et bilde som inneholder tekst&#10;&#10;Automatisk generert beskrivelse">
            <a:extLst>
              <a:ext uri="{FF2B5EF4-FFF2-40B4-BE49-F238E27FC236}">
                <a16:creationId xmlns:a16="http://schemas.microsoft.com/office/drawing/2014/main" id="{8FC3C235-6E9C-4263-8062-EDD7C22D2F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4995" y="523081"/>
            <a:ext cx="6759222" cy="5811838"/>
          </a:xfrm>
        </p:spPr>
      </p:pic>
    </p:spTree>
    <p:extLst>
      <p:ext uri="{BB962C8B-B14F-4D97-AF65-F5344CB8AC3E}">
        <p14:creationId xmlns:p14="http://schemas.microsoft.com/office/powerpoint/2010/main" val="270921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5B8C32A7-13D3-4FE0-A531-4D65874818EC}"/>
              </a:ext>
            </a:extLst>
          </p:cNvPr>
          <p:cNvSpPr>
            <a:spLocks noGrp="1"/>
          </p:cNvSpPr>
          <p:nvPr>
            <p:ph type="title"/>
          </p:nvPr>
        </p:nvSpPr>
        <p:spPr>
          <a:xfrm>
            <a:off x="524741" y="620392"/>
            <a:ext cx="3808268" cy="5504688"/>
          </a:xfrm>
        </p:spPr>
        <p:txBody>
          <a:bodyPr>
            <a:normAutofit/>
          </a:bodyPr>
          <a:lstStyle/>
          <a:p>
            <a:r>
              <a:rPr lang="nb-NO" sz="6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Innsikter fra frivillighet og innbyggere</a:t>
            </a:r>
            <a:br>
              <a:rPr lang="nb-NO" sz="60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nb-NO" sz="6000">
              <a:solidFill>
                <a:schemeClr val="bg1"/>
              </a:solidFill>
            </a:endParaRPr>
          </a:p>
        </p:txBody>
      </p:sp>
      <p:graphicFrame>
        <p:nvGraphicFramePr>
          <p:cNvPr id="14" name="Plassholder for innhold 2">
            <a:extLst>
              <a:ext uri="{FF2B5EF4-FFF2-40B4-BE49-F238E27FC236}">
                <a16:creationId xmlns:a16="http://schemas.microsoft.com/office/drawing/2014/main" id="{609311A8-96DB-4B04-96BB-18522007303C}"/>
              </a:ext>
            </a:extLst>
          </p:cNvPr>
          <p:cNvGraphicFramePr>
            <a:graphicFrameLocks noGrp="1"/>
          </p:cNvGraphicFramePr>
          <p:nvPr>
            <p:ph idx="1"/>
            <p:extLst>
              <p:ext uri="{D42A27DB-BD31-4B8C-83A1-F6EECF244321}">
                <p14:modId xmlns:p14="http://schemas.microsoft.com/office/powerpoint/2010/main" val="69356746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604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tel 1">
            <a:extLst>
              <a:ext uri="{FF2B5EF4-FFF2-40B4-BE49-F238E27FC236}">
                <a16:creationId xmlns:a16="http://schemas.microsoft.com/office/drawing/2014/main" id="{D0B5164C-391B-45FD-BC86-60345A4E9256}"/>
              </a:ext>
            </a:extLst>
          </p:cNvPr>
          <p:cNvSpPr>
            <a:spLocks noGrp="1"/>
          </p:cNvSpPr>
          <p:nvPr>
            <p:ph type="title"/>
          </p:nvPr>
        </p:nvSpPr>
        <p:spPr>
          <a:xfrm>
            <a:off x="1322754" y="1522820"/>
            <a:ext cx="2748041" cy="3601914"/>
          </a:xfrm>
        </p:spPr>
        <p:txBody>
          <a:bodyPr anchor="ctr">
            <a:normAutofit/>
          </a:bodyPr>
          <a:lstStyle/>
          <a:p>
            <a:r>
              <a:rPr lang="nb-NO" sz="3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Andre innsikter</a:t>
            </a:r>
            <a:br>
              <a:rPr lang="nb-NO" sz="36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nb-NO" sz="3600">
              <a:solidFill>
                <a:srgbClr val="FFFFFF"/>
              </a:solidFill>
            </a:endParaRPr>
          </a:p>
        </p:txBody>
      </p:sp>
      <p:graphicFrame>
        <p:nvGraphicFramePr>
          <p:cNvPr id="5" name="Plassholder for innhold 2">
            <a:extLst>
              <a:ext uri="{FF2B5EF4-FFF2-40B4-BE49-F238E27FC236}">
                <a16:creationId xmlns:a16="http://schemas.microsoft.com/office/drawing/2014/main" id="{AD73FCB2-4837-4AFB-AEF4-036B7EE5941E}"/>
              </a:ext>
            </a:extLst>
          </p:cNvPr>
          <p:cNvGraphicFramePr>
            <a:graphicFrameLocks noGrp="1"/>
          </p:cNvGraphicFramePr>
          <p:nvPr>
            <p:ph idx="1"/>
            <p:extLst>
              <p:ext uri="{D42A27DB-BD31-4B8C-83A1-F6EECF244321}">
                <p14:modId xmlns:p14="http://schemas.microsoft.com/office/powerpoint/2010/main" val="3942324486"/>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408175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A86BD6086016C44A1BFEADEC7F7DEA8" ma:contentTypeVersion="10" ma:contentTypeDescription="Opprett et nytt dokument." ma:contentTypeScope="" ma:versionID="d7f666ef4b33feb196d528a6c8c47e85">
  <xsd:schema xmlns:xsd="http://www.w3.org/2001/XMLSchema" xmlns:xs="http://www.w3.org/2001/XMLSchema" xmlns:p="http://schemas.microsoft.com/office/2006/metadata/properties" xmlns:ns2="77a024fd-af34-410c-8e3c-8ab8d4b6f74f" targetNamespace="http://schemas.microsoft.com/office/2006/metadata/properties" ma:root="true" ma:fieldsID="4e23db2fd5d23a537e8ed988392d2f9f" ns2:_="">
    <xsd:import namespace="77a024fd-af34-410c-8e3c-8ab8d4b6f7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a024fd-af34-410c-8e3c-8ab8d4b6f7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DF3F9D-BFF0-4E08-8DF4-D001D5908ED1}">
  <ds:schemaRefs>
    <ds:schemaRef ds:uri="77a024fd-af34-410c-8e3c-8ab8d4b6f74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CD31774-0A0B-4D89-8E7D-E9575E62ACF4}">
  <ds:schemaRefs>
    <ds:schemaRef ds:uri="http://schemas.microsoft.com/sharepoint/v3/contenttype/forms"/>
  </ds:schemaRefs>
</ds:datastoreItem>
</file>

<file path=customXml/itemProps3.xml><?xml version="1.0" encoding="utf-8"?>
<ds:datastoreItem xmlns:ds="http://schemas.openxmlformats.org/officeDocument/2006/customXml" ds:itemID="{55B60654-F71A-4D5C-9A03-C3D09C45D2C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TotalTime>
  <Words>416</Words>
  <Application>Microsoft Office PowerPoint</Application>
  <PresentationFormat>Widescreen</PresentationFormat>
  <Paragraphs>34</Paragraphs>
  <Slides>7</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7</vt:i4>
      </vt:variant>
    </vt:vector>
  </HeadingPairs>
  <TitlesOfParts>
    <vt:vector size="11" baseType="lpstr">
      <vt:lpstr>Arial</vt:lpstr>
      <vt:lpstr>Calibri</vt:lpstr>
      <vt:lpstr>Calibri Light</vt:lpstr>
      <vt:lpstr>Office-tema</vt:lpstr>
      <vt:lpstr>PowerPoint-presentasjon</vt:lpstr>
      <vt:lpstr>PowerPoint-presentasjon</vt:lpstr>
      <vt:lpstr>Innsikter fra ansatte og politikere </vt:lpstr>
      <vt:lpstr>Innsikter fra målgruppen </vt:lpstr>
      <vt:lpstr>PowerPoint-presentasjon</vt:lpstr>
      <vt:lpstr>Innsikter fra frivillighet og innbyggere </vt:lpstr>
      <vt:lpstr>Andre innsikter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Slind Vibeke</dc:creator>
  <cp:lastModifiedBy>Slind Vibeke</cp:lastModifiedBy>
  <cp:revision>1</cp:revision>
  <dcterms:created xsi:type="dcterms:W3CDTF">2021-08-17T13:01:43Z</dcterms:created>
  <dcterms:modified xsi:type="dcterms:W3CDTF">2021-10-12T13:17:42Z</dcterms:modified>
</cp:coreProperties>
</file>